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4"/>
  </p:sldMasterIdLst>
  <p:notesMasterIdLst>
    <p:notesMasterId r:id="rId7"/>
  </p:notesMasterIdLst>
  <p:handoutMasterIdLst>
    <p:handoutMasterId r:id="rId8"/>
  </p:handoutMasterIdLst>
  <p:sldIdLst>
    <p:sldId id="337" r:id="rId5"/>
    <p:sldId id="335" r:id="rId6"/>
  </p:sldIdLst>
  <p:sldSz cx="9906000" cy="6858000" type="A4"/>
  <p:notesSz cx="9926638" cy="6797675"/>
  <p:embeddedFontLst>
    <p:embeddedFont>
      <p:font typeface="Cormorant Garamond Office" panose="00000600000000000000" pitchFamily="2" charset="0"/>
      <p:regular r:id="rId9"/>
      <p:bold r:id="rId9"/>
      <p:italic r:id="rId10"/>
    </p:embeddedFont>
    <p:embeddedFont>
      <p:font typeface="Spartan Office" pitchFamily="2" charset="0"/>
      <p:regular r:id="rId9"/>
      <p:bold r:id="rId9"/>
    </p:embeddedFont>
  </p:embeddedFontLst>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37" userDrawn="1">
          <p15:clr>
            <a:srgbClr val="A4A3A4"/>
          </p15:clr>
        </p15:guide>
        <p15:guide id="3" pos="6003" userDrawn="1">
          <p15:clr>
            <a:srgbClr val="A4A3A4"/>
          </p15:clr>
        </p15:guide>
        <p15:guide id="4" orient="horz" pos="935" userDrawn="1">
          <p15:clr>
            <a:srgbClr val="A4A3A4"/>
          </p15:clr>
        </p15:guide>
        <p15:guide id="5" orient="horz" pos="22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D00"/>
    <a:srgbClr val="FFC800"/>
    <a:srgbClr val="9A7CFF"/>
    <a:srgbClr val="F2F3EE"/>
    <a:srgbClr val="FFFFFF"/>
    <a:srgbClr val="83756A"/>
    <a:srgbClr val="F3F3EF"/>
    <a:srgbClr val="3635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1507" y="77"/>
      </p:cViewPr>
      <p:guideLst>
        <p:guide pos="237"/>
        <p:guide pos="6003"/>
        <p:guide orient="horz" pos="935"/>
        <p:guide orient="horz" pos="2224"/>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font" Target="NUL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B2A8920E-A315-F942-B0AE-8E103BE8BD3B}"/>
              </a:ext>
            </a:extLst>
          </p:cNvPr>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da-DK">
              <a:latin typeface="Spartan Office" pitchFamily="2" charset="0"/>
            </a:endParaRPr>
          </a:p>
        </p:txBody>
      </p:sp>
      <p:sp>
        <p:nvSpPr>
          <p:cNvPr id="3" name="Pladsholder til dato 2">
            <a:extLst>
              <a:ext uri="{FF2B5EF4-FFF2-40B4-BE49-F238E27FC236}">
                <a16:creationId xmlns:a16="http://schemas.microsoft.com/office/drawing/2014/main" id="{C9D2E86B-2FF5-4B47-A92F-850C1D28B287}"/>
              </a:ext>
            </a:extLst>
          </p:cNvPr>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DAC1C0E1-4AB4-E646-89A5-13A4B81B0976}" type="datetimeFigureOut">
              <a:rPr lang="da-DK" smtClean="0">
                <a:latin typeface="Spartan Office" pitchFamily="2" charset="0"/>
              </a:rPr>
              <a:t>21-06-2023</a:t>
            </a:fld>
            <a:endParaRPr lang="da-DK">
              <a:latin typeface="Spartan Office" pitchFamily="2" charset="0"/>
            </a:endParaRPr>
          </a:p>
        </p:txBody>
      </p:sp>
      <p:sp>
        <p:nvSpPr>
          <p:cNvPr id="4" name="Pladsholder til sidefod 3">
            <a:extLst>
              <a:ext uri="{FF2B5EF4-FFF2-40B4-BE49-F238E27FC236}">
                <a16:creationId xmlns:a16="http://schemas.microsoft.com/office/drawing/2014/main" id="{BF65E414-5C19-4948-B5A2-DC08933139F1}"/>
              </a:ext>
            </a:extLst>
          </p:cNvPr>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da-DK">
              <a:latin typeface="Spartan Office" pitchFamily="2" charset="0"/>
            </a:endParaRPr>
          </a:p>
        </p:txBody>
      </p:sp>
      <p:sp>
        <p:nvSpPr>
          <p:cNvPr id="5" name="Pladsholder til slidenummer 4">
            <a:extLst>
              <a:ext uri="{FF2B5EF4-FFF2-40B4-BE49-F238E27FC236}">
                <a16:creationId xmlns:a16="http://schemas.microsoft.com/office/drawing/2014/main" id="{C0635AD1-4EFC-C545-B952-D2917626C75D}"/>
              </a:ext>
            </a:extLst>
          </p:cNvPr>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4267508D-8F70-B34A-8706-6136858C0F4F}" type="slidenum">
              <a:rPr lang="da-DK" smtClean="0">
                <a:latin typeface="Spartan Office" pitchFamily="2" charset="0"/>
              </a:rPr>
              <a:t>‹nr.›</a:t>
            </a:fld>
            <a:endParaRPr lang="da-DK">
              <a:latin typeface="Spartan Office" pitchFamily="2" charset="0"/>
            </a:endParaRPr>
          </a:p>
        </p:txBody>
      </p:sp>
    </p:spTree>
    <p:extLst>
      <p:ext uri="{BB962C8B-B14F-4D97-AF65-F5344CB8AC3E}">
        <p14:creationId xmlns:p14="http://schemas.microsoft.com/office/powerpoint/2010/main" val="409719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b="0" i="0">
                <a:latin typeface="Spartan Office" pitchFamily="2" charset="0"/>
              </a:defRPr>
            </a:lvl1pPr>
          </a:lstStyle>
          <a:p>
            <a:endParaRPr lang="en-DK"/>
          </a:p>
        </p:txBody>
      </p:sp>
      <p:sp>
        <p:nvSpPr>
          <p:cNvPr id="3" name="Date Placeholder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b="0" i="0">
                <a:latin typeface="Spartan Office" pitchFamily="2" charset="0"/>
              </a:defRPr>
            </a:lvl1pPr>
          </a:lstStyle>
          <a:p>
            <a:fld id="{3DE7577E-E490-8842-8C15-81C24848AC55}" type="datetimeFigureOut">
              <a:rPr lang="en-DK"/>
              <a:pPr/>
              <a:t>06/21/2023</a:t>
            </a:fld>
            <a:endParaRPr lang="en-DK"/>
          </a:p>
        </p:txBody>
      </p:sp>
      <p:sp>
        <p:nvSpPr>
          <p:cNvPr id="4" name="Slide Image Placeholder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endParaRPr lang="en-DK"/>
          </a:p>
        </p:txBody>
      </p:sp>
      <p:sp>
        <p:nvSpPr>
          <p:cNvPr id="5" name="Notes Placeholder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6" name="Footer Placeholder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b="0" i="0">
                <a:latin typeface="Spartan Office" pitchFamily="2" charset="0"/>
              </a:defRPr>
            </a:lvl1pPr>
          </a:lstStyle>
          <a:p>
            <a:endParaRPr lang="en-DK"/>
          </a:p>
        </p:txBody>
      </p:sp>
      <p:sp>
        <p:nvSpPr>
          <p:cNvPr id="7" name="Slide Number Placeholder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b="0" i="0">
                <a:latin typeface="Spartan Office" pitchFamily="2" charset="0"/>
              </a:defRPr>
            </a:lvl1pPr>
          </a:lstStyle>
          <a:p>
            <a:fld id="{92F0431C-5E59-FE49-A0DC-A36597A4582A}" type="slidenum">
              <a:rPr lang="en-DK"/>
              <a:pPr/>
              <a:t>‹nr.›</a:t>
            </a:fld>
            <a:endParaRPr lang="en-DK"/>
          </a:p>
        </p:txBody>
      </p:sp>
    </p:spTree>
    <p:extLst>
      <p:ext uri="{BB962C8B-B14F-4D97-AF65-F5344CB8AC3E}">
        <p14:creationId xmlns:p14="http://schemas.microsoft.com/office/powerpoint/2010/main" val="3740722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Spartan Office" pitchFamily="2" charset="0"/>
        <a:ea typeface="+mn-ea"/>
        <a:cs typeface="+mn-cs"/>
      </a:defRPr>
    </a:lvl1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92F0431C-5E59-FE49-A0DC-A36597A4582A}" type="slidenum">
              <a:rPr lang="en-DK" smtClean="0"/>
              <a:pPr/>
              <a:t>1</a:t>
            </a:fld>
            <a:endParaRPr lang="en-DK"/>
          </a:p>
        </p:txBody>
      </p:sp>
    </p:spTree>
    <p:extLst>
      <p:ext uri="{BB962C8B-B14F-4D97-AF65-F5344CB8AC3E}">
        <p14:creationId xmlns:p14="http://schemas.microsoft.com/office/powerpoint/2010/main" val="240858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9F556A-891E-974D-A9F9-AA4A52E2F52B}"/>
              </a:ext>
            </a:extLst>
          </p:cNvPr>
          <p:cNvSpPr>
            <a:spLocks noGrp="1"/>
          </p:cNvSpPr>
          <p:nvPr>
            <p:ph type="dt" sz="half" idx="10"/>
          </p:nvPr>
        </p:nvSpPr>
        <p:spPr>
          <a:xfrm>
            <a:off x="8551667" y="188913"/>
            <a:ext cx="1199554" cy="328745"/>
          </a:xfrm>
          <a:prstGeom prst="rect">
            <a:avLst/>
          </a:prstGeom>
        </p:spPr>
        <p:txBody>
          <a:bodyPr/>
          <a:lstStyle/>
          <a:p>
            <a:fld id="{32C43AB1-636D-45F2-A597-A941BFEB5EF3}" type="datetime1">
              <a:rPr lang="da-DK" smtClean="0"/>
              <a:t>21-06-2023</a:t>
            </a:fld>
            <a:endParaRPr lang="en-DK" sz="318"/>
          </a:p>
        </p:txBody>
      </p:sp>
      <p:sp>
        <p:nvSpPr>
          <p:cNvPr id="3" name="Footer Placeholder 2">
            <a:extLst>
              <a:ext uri="{FF2B5EF4-FFF2-40B4-BE49-F238E27FC236}">
                <a16:creationId xmlns:a16="http://schemas.microsoft.com/office/drawing/2014/main" id="{82FDDFBE-D906-6C4F-99C9-9249F6364A4C}"/>
              </a:ext>
            </a:extLst>
          </p:cNvPr>
          <p:cNvSpPr>
            <a:spLocks noGrp="1"/>
          </p:cNvSpPr>
          <p:nvPr>
            <p:ph type="ftr" sz="quarter" idx="11"/>
          </p:nvPr>
        </p:nvSpPr>
        <p:spPr>
          <a:xfrm>
            <a:off x="4982668" y="6333991"/>
            <a:ext cx="2369443" cy="328745"/>
          </a:xfrm>
          <a:prstGeom prst="rect">
            <a:avLst/>
          </a:prstGeom>
        </p:spPr>
        <p:txBody>
          <a:bodyPr/>
          <a:lstStyle/>
          <a:p>
            <a:endParaRPr lang="en-DK" sz="318"/>
          </a:p>
        </p:txBody>
      </p:sp>
      <p:sp>
        <p:nvSpPr>
          <p:cNvPr id="4" name="Slide Number Placeholder 3">
            <a:extLst>
              <a:ext uri="{FF2B5EF4-FFF2-40B4-BE49-F238E27FC236}">
                <a16:creationId xmlns:a16="http://schemas.microsoft.com/office/drawing/2014/main" id="{7CDA64CA-6E63-8941-819C-68148E13EFEC}"/>
              </a:ext>
            </a:extLst>
          </p:cNvPr>
          <p:cNvSpPr>
            <a:spLocks noGrp="1"/>
          </p:cNvSpPr>
          <p:nvPr>
            <p:ph type="sldNum" sz="quarter" idx="12"/>
          </p:nvPr>
        </p:nvSpPr>
        <p:spPr>
          <a:xfrm>
            <a:off x="8551666" y="6333992"/>
            <a:ext cx="1198265" cy="328745"/>
          </a:xfrm>
          <a:prstGeom prst="rect">
            <a:avLst/>
          </a:prstGeom>
        </p:spPr>
        <p:txBody>
          <a:bodyPr/>
          <a:lstStyle/>
          <a:p>
            <a:fld id="{97C90A3D-D57D-FD44-9B76-0F4E407B9FC2}" type="slidenum">
              <a:rPr lang="en-DK"/>
              <a:pPr/>
              <a:t>‹nr.›</a:t>
            </a:fld>
            <a:endParaRPr lang="en-DK" sz="318"/>
          </a:p>
        </p:txBody>
      </p:sp>
      <p:sp>
        <p:nvSpPr>
          <p:cNvPr id="6" name="Title 5">
            <a:extLst>
              <a:ext uri="{FF2B5EF4-FFF2-40B4-BE49-F238E27FC236}">
                <a16:creationId xmlns:a16="http://schemas.microsoft.com/office/drawing/2014/main" id="{455E6949-3BBE-1D43-A541-326823BBA46A}"/>
              </a:ext>
            </a:extLst>
          </p:cNvPr>
          <p:cNvSpPr>
            <a:spLocks noGrp="1"/>
          </p:cNvSpPr>
          <p:nvPr>
            <p:ph type="title" hasCustomPrompt="1"/>
          </p:nvPr>
        </p:nvSpPr>
        <p:spPr>
          <a:xfrm>
            <a:off x="1354337" y="2377551"/>
            <a:ext cx="7197328" cy="2307496"/>
          </a:xfrm>
          <a:prstGeom prst="rect">
            <a:avLst/>
          </a:prstGeom>
        </p:spPr>
        <p:txBody>
          <a:bodyPr anchor="ctr"/>
          <a:lstStyle>
            <a:lvl1pPr>
              <a:lnSpc>
                <a:spcPct val="75000"/>
              </a:lnSpc>
              <a:defRPr lang="en-DK" sz="2148" b="0" i="0" kern="1200" spc="119">
                <a:solidFill>
                  <a:schemeClr val="tx1"/>
                </a:solidFill>
                <a:latin typeface="+mj-lt"/>
                <a:ea typeface="+mj-ea"/>
                <a:cs typeface="+mj-cs"/>
              </a:defRPr>
            </a:lvl1pPr>
          </a:lstStyle>
          <a:p>
            <a:r>
              <a:rPr lang="en-GB"/>
              <a:t>CLICK TO EDIT MASTER TITLE STYLE</a:t>
            </a:r>
            <a:endParaRPr lang="en-DK"/>
          </a:p>
        </p:txBody>
      </p:sp>
    </p:spTree>
    <p:extLst>
      <p:ext uri="{BB962C8B-B14F-4D97-AF65-F5344CB8AC3E}">
        <p14:creationId xmlns:p14="http://schemas.microsoft.com/office/powerpoint/2010/main" val="1292967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use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9F556A-891E-974D-A9F9-AA4A52E2F52B}"/>
              </a:ext>
            </a:extLst>
          </p:cNvPr>
          <p:cNvSpPr>
            <a:spLocks noGrp="1"/>
          </p:cNvSpPr>
          <p:nvPr>
            <p:ph type="dt" sz="half" idx="10"/>
          </p:nvPr>
        </p:nvSpPr>
        <p:spPr>
          <a:xfrm>
            <a:off x="8551667" y="188913"/>
            <a:ext cx="1199554" cy="328745"/>
          </a:xfrm>
          <a:prstGeom prst="rect">
            <a:avLst/>
          </a:prstGeom>
        </p:spPr>
        <p:txBody>
          <a:bodyPr/>
          <a:lstStyle/>
          <a:p>
            <a:fld id="{C8DF95CF-2A1B-4AA9-8059-3D834B8E1849}" type="datetime1">
              <a:rPr lang="da-DK" smtClean="0"/>
              <a:t>21-06-2023</a:t>
            </a:fld>
            <a:endParaRPr lang="en-DK" sz="318"/>
          </a:p>
        </p:txBody>
      </p:sp>
      <p:sp>
        <p:nvSpPr>
          <p:cNvPr id="3" name="Footer Placeholder 2">
            <a:extLst>
              <a:ext uri="{FF2B5EF4-FFF2-40B4-BE49-F238E27FC236}">
                <a16:creationId xmlns:a16="http://schemas.microsoft.com/office/drawing/2014/main" id="{82FDDFBE-D906-6C4F-99C9-9249F6364A4C}"/>
              </a:ext>
            </a:extLst>
          </p:cNvPr>
          <p:cNvSpPr>
            <a:spLocks noGrp="1"/>
          </p:cNvSpPr>
          <p:nvPr>
            <p:ph type="ftr" sz="quarter" idx="11"/>
          </p:nvPr>
        </p:nvSpPr>
        <p:spPr>
          <a:xfrm>
            <a:off x="4982668" y="6333991"/>
            <a:ext cx="2369443" cy="328745"/>
          </a:xfrm>
          <a:prstGeom prst="rect">
            <a:avLst/>
          </a:prstGeom>
        </p:spPr>
        <p:txBody>
          <a:bodyPr/>
          <a:lstStyle/>
          <a:p>
            <a:endParaRPr lang="en-DK" sz="318"/>
          </a:p>
        </p:txBody>
      </p:sp>
      <p:sp>
        <p:nvSpPr>
          <p:cNvPr id="4" name="Slide Number Placeholder 3">
            <a:extLst>
              <a:ext uri="{FF2B5EF4-FFF2-40B4-BE49-F238E27FC236}">
                <a16:creationId xmlns:a16="http://schemas.microsoft.com/office/drawing/2014/main" id="{7CDA64CA-6E63-8941-819C-68148E13EFEC}"/>
              </a:ext>
            </a:extLst>
          </p:cNvPr>
          <p:cNvSpPr>
            <a:spLocks noGrp="1"/>
          </p:cNvSpPr>
          <p:nvPr>
            <p:ph type="sldNum" sz="quarter" idx="12"/>
          </p:nvPr>
        </p:nvSpPr>
        <p:spPr>
          <a:xfrm>
            <a:off x="8551666" y="6333992"/>
            <a:ext cx="1198265" cy="328745"/>
          </a:xfrm>
          <a:prstGeom prst="rect">
            <a:avLst/>
          </a:prstGeom>
        </p:spPr>
        <p:txBody>
          <a:bodyPr/>
          <a:lstStyle/>
          <a:p>
            <a:fld id="{97C90A3D-D57D-FD44-9B76-0F4E407B9FC2}" type="slidenum">
              <a:rPr lang="en-DK"/>
              <a:pPr/>
              <a:t>‹nr.›</a:t>
            </a:fld>
            <a:endParaRPr lang="en-DK" sz="318"/>
          </a:p>
        </p:txBody>
      </p:sp>
      <p:sp>
        <p:nvSpPr>
          <p:cNvPr id="6" name="Title 5">
            <a:extLst>
              <a:ext uri="{FF2B5EF4-FFF2-40B4-BE49-F238E27FC236}">
                <a16:creationId xmlns:a16="http://schemas.microsoft.com/office/drawing/2014/main" id="{455E6949-3BBE-1D43-A541-326823BBA46A}"/>
              </a:ext>
            </a:extLst>
          </p:cNvPr>
          <p:cNvSpPr>
            <a:spLocks noGrp="1"/>
          </p:cNvSpPr>
          <p:nvPr>
            <p:ph type="title" hasCustomPrompt="1"/>
          </p:nvPr>
        </p:nvSpPr>
        <p:spPr>
          <a:xfrm>
            <a:off x="1354337" y="2377551"/>
            <a:ext cx="3165276" cy="2307496"/>
          </a:xfrm>
          <a:prstGeom prst="rect">
            <a:avLst/>
          </a:prstGeom>
        </p:spPr>
        <p:txBody>
          <a:bodyPr anchor="ctr"/>
          <a:lstStyle>
            <a:lvl1pPr>
              <a:lnSpc>
                <a:spcPct val="75000"/>
              </a:lnSpc>
              <a:defRPr lang="en-DK" sz="2148" b="0" i="0" kern="1200" spc="119">
                <a:solidFill>
                  <a:schemeClr val="tx1"/>
                </a:solidFill>
                <a:latin typeface="+mj-lt"/>
                <a:ea typeface="+mj-ea"/>
                <a:cs typeface="+mj-cs"/>
              </a:defRPr>
            </a:lvl1pPr>
          </a:lstStyle>
          <a:p>
            <a:r>
              <a:rPr lang="en-GB"/>
              <a:t>PAUSE</a:t>
            </a:r>
            <a:endParaRPr lang="en-DK"/>
          </a:p>
        </p:txBody>
      </p:sp>
      <p:pic>
        <p:nvPicPr>
          <p:cNvPr id="7" name="Graphic 17">
            <a:extLst>
              <a:ext uri="{FF2B5EF4-FFF2-40B4-BE49-F238E27FC236}">
                <a16:creationId xmlns:a16="http://schemas.microsoft.com/office/drawing/2014/main" id="{FEE92393-268A-8E46-B9A8-B38925DA3E0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684712" y="460452"/>
            <a:ext cx="4901406" cy="6005326"/>
          </a:xfrm>
          <a:prstGeom prst="rect">
            <a:avLst/>
          </a:prstGeom>
        </p:spPr>
      </p:pic>
    </p:spTree>
    <p:extLst>
      <p:ext uri="{BB962C8B-B14F-4D97-AF65-F5344CB8AC3E}">
        <p14:creationId xmlns:p14="http://schemas.microsoft.com/office/powerpoint/2010/main" val="547722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side Cormorant Garamond Offic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7DDF2A-5100-B84F-BF48-ECBE1A6FD04B}"/>
              </a:ext>
            </a:extLst>
          </p:cNvPr>
          <p:cNvSpPr>
            <a:spLocks noGrp="1"/>
          </p:cNvSpPr>
          <p:nvPr>
            <p:ph type="dt" sz="half" idx="10"/>
          </p:nvPr>
        </p:nvSpPr>
        <p:spPr>
          <a:xfrm>
            <a:off x="8551667" y="188913"/>
            <a:ext cx="1199554" cy="328745"/>
          </a:xfrm>
          <a:prstGeom prst="rect">
            <a:avLst/>
          </a:prstGeom>
        </p:spPr>
        <p:txBody>
          <a:bodyPr/>
          <a:lstStyle/>
          <a:p>
            <a:pPr algn="r"/>
            <a:fld id="{B7FD02A1-32C3-4023-A68F-2DB23FF53B96}" type="datetime1">
              <a:rPr lang="da-DK" smtClean="0"/>
              <a:t>21-06-2023</a:t>
            </a:fld>
            <a:endParaRPr lang="en-DK"/>
          </a:p>
        </p:txBody>
      </p:sp>
      <p:sp>
        <p:nvSpPr>
          <p:cNvPr id="3" name="Footer Placeholder 2">
            <a:extLst>
              <a:ext uri="{FF2B5EF4-FFF2-40B4-BE49-F238E27FC236}">
                <a16:creationId xmlns:a16="http://schemas.microsoft.com/office/drawing/2014/main" id="{54237319-6FFE-7743-897D-5B3D6CF75B33}"/>
              </a:ext>
            </a:extLst>
          </p:cNvPr>
          <p:cNvSpPr>
            <a:spLocks noGrp="1"/>
          </p:cNvSpPr>
          <p:nvPr>
            <p:ph type="ftr" sz="quarter" idx="11"/>
          </p:nvPr>
        </p:nvSpPr>
        <p:spPr>
          <a:xfrm>
            <a:off x="4982668" y="6333991"/>
            <a:ext cx="2369443" cy="328745"/>
          </a:xfrm>
          <a:prstGeom prst="rect">
            <a:avLst/>
          </a:prstGeom>
        </p:spPr>
        <p:txBody>
          <a:bodyPr/>
          <a:lstStyle/>
          <a:p>
            <a:endParaRPr lang="en-DK"/>
          </a:p>
        </p:txBody>
      </p:sp>
      <p:sp>
        <p:nvSpPr>
          <p:cNvPr id="4" name="Slide Number Placeholder 3">
            <a:extLst>
              <a:ext uri="{FF2B5EF4-FFF2-40B4-BE49-F238E27FC236}">
                <a16:creationId xmlns:a16="http://schemas.microsoft.com/office/drawing/2014/main" id="{3EFFD8E0-4140-664F-88E5-7DD4BAF7C937}"/>
              </a:ext>
            </a:extLst>
          </p:cNvPr>
          <p:cNvSpPr>
            <a:spLocks noGrp="1"/>
          </p:cNvSpPr>
          <p:nvPr>
            <p:ph type="sldNum" sz="quarter" idx="12"/>
          </p:nvPr>
        </p:nvSpPr>
        <p:spPr>
          <a:xfrm>
            <a:off x="8551666" y="6333992"/>
            <a:ext cx="1198265" cy="328745"/>
          </a:xfrm>
          <a:prstGeom prst="rect">
            <a:avLst/>
          </a:prstGeom>
        </p:spPr>
        <p:txBody>
          <a:bodyPr/>
          <a:lstStyle/>
          <a:p>
            <a:fld id="{97C90A3D-D57D-FD44-9B76-0F4E407B9FC2}" type="slidenum">
              <a:rPr lang="en-DK"/>
              <a:pPr/>
              <a:t>‹nr.›</a:t>
            </a:fld>
            <a:endParaRPr lang="en-DK"/>
          </a:p>
        </p:txBody>
      </p:sp>
      <p:sp>
        <p:nvSpPr>
          <p:cNvPr id="6" name="Content Placeholder 5">
            <a:extLst>
              <a:ext uri="{FF2B5EF4-FFF2-40B4-BE49-F238E27FC236}">
                <a16:creationId xmlns:a16="http://schemas.microsoft.com/office/drawing/2014/main" id="{867E265F-DDA8-3C4B-B893-94BA8E8851F1}"/>
              </a:ext>
            </a:extLst>
          </p:cNvPr>
          <p:cNvSpPr>
            <a:spLocks noGrp="1"/>
          </p:cNvSpPr>
          <p:nvPr>
            <p:ph sz="quarter" idx="13"/>
          </p:nvPr>
        </p:nvSpPr>
        <p:spPr>
          <a:xfrm>
            <a:off x="1354337" y="1268413"/>
            <a:ext cx="7197328" cy="4321175"/>
          </a:xfrm>
        </p:spPr>
        <p:txBody>
          <a:bodyPr/>
          <a:lstStyle>
            <a:lvl1pPr>
              <a:defRPr sz="1113">
                <a:latin typeface="+mj-lt"/>
              </a:defRPr>
            </a:lvl1pPr>
            <a:lvl2pPr marL="197616" indent="-109225">
              <a:tabLst/>
              <a:defRPr sz="1113">
                <a:latin typeface="+mj-lt"/>
              </a:defRPr>
            </a:lvl2pPr>
            <a:lvl3pPr marL="286638" indent="-89022">
              <a:tabLst/>
              <a:defRPr sz="1113">
                <a:latin typeface="+mj-lt"/>
              </a:defRPr>
            </a:lvl3pPr>
            <a:lvl4pPr marL="391443" indent="-88390">
              <a:tabLst/>
              <a:defRPr sz="1113">
                <a:latin typeface="+mj-lt"/>
              </a:defRPr>
            </a:lvl4pPr>
            <a:lvl5pPr marL="496880" indent="-105438">
              <a:tabLst/>
              <a:defRPr sz="1113">
                <a:latin typeface="+mj-lt"/>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10" name="Title 9">
            <a:extLst>
              <a:ext uri="{FF2B5EF4-FFF2-40B4-BE49-F238E27FC236}">
                <a16:creationId xmlns:a16="http://schemas.microsoft.com/office/drawing/2014/main" id="{4DF35EFB-7048-ED43-AB2D-1C4FA53B2010}"/>
              </a:ext>
            </a:extLst>
          </p:cNvPr>
          <p:cNvSpPr>
            <a:spLocks noGrp="1"/>
          </p:cNvSpPr>
          <p:nvPr>
            <p:ph type="title"/>
          </p:nvPr>
        </p:nvSpPr>
        <p:spPr>
          <a:xfrm>
            <a:off x="1354338" y="188916"/>
            <a:ext cx="5997773" cy="1079500"/>
          </a:xfrm>
          <a:prstGeom prst="rect">
            <a:avLst/>
          </a:prstGeom>
        </p:spPr>
        <p:txBody>
          <a:bodyPr/>
          <a:lstStyle/>
          <a:p>
            <a:r>
              <a:rPr lang="da-DK"/>
              <a:t>Klik for at redigere titeltypografien i masteren</a:t>
            </a:r>
            <a:endParaRPr lang="en-DK"/>
          </a:p>
        </p:txBody>
      </p:sp>
    </p:spTree>
    <p:extLst>
      <p:ext uri="{BB962C8B-B14F-4D97-AF65-F5344CB8AC3E}">
        <p14:creationId xmlns:p14="http://schemas.microsoft.com/office/powerpoint/2010/main" val="2684685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side Spartan Offic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C732C6-85D6-3E4F-AC2F-8C10C3D8F950}"/>
              </a:ext>
            </a:extLst>
          </p:cNvPr>
          <p:cNvSpPr>
            <a:spLocks noGrp="1"/>
          </p:cNvSpPr>
          <p:nvPr>
            <p:ph type="dt" sz="half" idx="10"/>
          </p:nvPr>
        </p:nvSpPr>
        <p:spPr>
          <a:xfrm>
            <a:off x="8551667" y="188913"/>
            <a:ext cx="1199554" cy="328745"/>
          </a:xfrm>
          <a:prstGeom prst="rect">
            <a:avLst/>
          </a:prstGeom>
        </p:spPr>
        <p:txBody>
          <a:bodyPr/>
          <a:lstStyle/>
          <a:p>
            <a:pPr algn="r"/>
            <a:fld id="{474570BA-E333-4728-89C8-FBD415F25DD6}" type="datetime1">
              <a:rPr lang="da-DK" smtClean="0"/>
              <a:t>21-06-2023</a:t>
            </a:fld>
            <a:endParaRPr lang="en-DK"/>
          </a:p>
        </p:txBody>
      </p:sp>
      <p:sp>
        <p:nvSpPr>
          <p:cNvPr id="3" name="Footer Placeholder 2">
            <a:extLst>
              <a:ext uri="{FF2B5EF4-FFF2-40B4-BE49-F238E27FC236}">
                <a16:creationId xmlns:a16="http://schemas.microsoft.com/office/drawing/2014/main" id="{712C3ED9-9361-7541-B1E0-3ACB4E11AC37}"/>
              </a:ext>
            </a:extLst>
          </p:cNvPr>
          <p:cNvSpPr>
            <a:spLocks noGrp="1"/>
          </p:cNvSpPr>
          <p:nvPr>
            <p:ph type="ftr" sz="quarter" idx="11"/>
          </p:nvPr>
        </p:nvSpPr>
        <p:spPr>
          <a:xfrm>
            <a:off x="4982668" y="6333991"/>
            <a:ext cx="2369443" cy="328745"/>
          </a:xfrm>
          <a:prstGeom prst="rect">
            <a:avLst/>
          </a:prstGeom>
        </p:spPr>
        <p:txBody>
          <a:bodyPr/>
          <a:lstStyle/>
          <a:p>
            <a:endParaRPr lang="en-DK"/>
          </a:p>
        </p:txBody>
      </p:sp>
      <p:sp>
        <p:nvSpPr>
          <p:cNvPr id="4" name="Slide Number Placeholder 3">
            <a:extLst>
              <a:ext uri="{FF2B5EF4-FFF2-40B4-BE49-F238E27FC236}">
                <a16:creationId xmlns:a16="http://schemas.microsoft.com/office/drawing/2014/main" id="{170B81EF-B005-A345-8397-B63C02F99AF0}"/>
              </a:ext>
            </a:extLst>
          </p:cNvPr>
          <p:cNvSpPr>
            <a:spLocks noGrp="1"/>
          </p:cNvSpPr>
          <p:nvPr>
            <p:ph type="sldNum" sz="quarter" idx="12"/>
          </p:nvPr>
        </p:nvSpPr>
        <p:spPr>
          <a:xfrm>
            <a:off x="8551666" y="6333992"/>
            <a:ext cx="1198265" cy="328745"/>
          </a:xfrm>
          <a:prstGeom prst="rect">
            <a:avLst/>
          </a:prstGeom>
        </p:spPr>
        <p:txBody>
          <a:bodyPr/>
          <a:lstStyle/>
          <a:p>
            <a:fld id="{97C90A3D-D57D-FD44-9B76-0F4E407B9FC2}" type="slidenum">
              <a:rPr lang="en-DK"/>
              <a:pPr/>
              <a:t>‹nr.›</a:t>
            </a:fld>
            <a:endParaRPr lang="en-DK"/>
          </a:p>
        </p:txBody>
      </p:sp>
      <p:sp>
        <p:nvSpPr>
          <p:cNvPr id="7" name="Content Placeholder 5">
            <a:extLst>
              <a:ext uri="{FF2B5EF4-FFF2-40B4-BE49-F238E27FC236}">
                <a16:creationId xmlns:a16="http://schemas.microsoft.com/office/drawing/2014/main" id="{213E1FD0-3B33-4442-BF76-B6964846057F}"/>
              </a:ext>
            </a:extLst>
          </p:cNvPr>
          <p:cNvSpPr>
            <a:spLocks noGrp="1"/>
          </p:cNvSpPr>
          <p:nvPr>
            <p:ph sz="quarter" idx="13"/>
          </p:nvPr>
        </p:nvSpPr>
        <p:spPr>
          <a:xfrm>
            <a:off x="1354337" y="1268413"/>
            <a:ext cx="7197328" cy="4321175"/>
          </a:xfrm>
        </p:spPr>
        <p:txBody>
          <a:bodyPr/>
          <a:lstStyle>
            <a:lvl1pPr>
              <a:defRPr sz="954">
                <a:latin typeface="+mn-lt"/>
              </a:defRPr>
            </a:lvl1pPr>
            <a:lvl2pPr marL="197616" indent="-109225">
              <a:tabLst/>
              <a:defRPr sz="954">
                <a:latin typeface="+mn-lt"/>
              </a:defRPr>
            </a:lvl2pPr>
            <a:lvl3pPr marL="286638" indent="-89022">
              <a:tabLst/>
              <a:defRPr sz="954">
                <a:latin typeface="+mn-lt"/>
              </a:defRPr>
            </a:lvl3pPr>
            <a:lvl4pPr marL="391443" indent="-88390">
              <a:tabLst/>
              <a:defRPr sz="954">
                <a:latin typeface="+mn-lt"/>
              </a:defRPr>
            </a:lvl4pPr>
            <a:lvl5pPr marL="496880" indent="-105438">
              <a:tabLst/>
              <a:defRPr sz="954">
                <a:latin typeface="+mn-lt"/>
              </a:defRPr>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10" name="Title 9">
            <a:extLst>
              <a:ext uri="{FF2B5EF4-FFF2-40B4-BE49-F238E27FC236}">
                <a16:creationId xmlns:a16="http://schemas.microsoft.com/office/drawing/2014/main" id="{4DF35EFB-7048-ED43-AB2D-1C4FA53B2010}"/>
              </a:ext>
            </a:extLst>
          </p:cNvPr>
          <p:cNvSpPr>
            <a:spLocks noGrp="1"/>
          </p:cNvSpPr>
          <p:nvPr>
            <p:ph type="title"/>
          </p:nvPr>
        </p:nvSpPr>
        <p:spPr>
          <a:xfrm>
            <a:off x="1354338" y="188916"/>
            <a:ext cx="5997773" cy="1079500"/>
          </a:xfrm>
          <a:prstGeom prst="rect">
            <a:avLst/>
          </a:prstGeom>
        </p:spPr>
        <p:txBody>
          <a:bodyPr tIns="216000" rIns="216000"/>
          <a:lstStyle/>
          <a:p>
            <a:r>
              <a:rPr lang="da-DK"/>
              <a:t>Klik for at redigere titeltypografien i masteren</a:t>
            </a:r>
            <a:endParaRPr lang="en-DK"/>
          </a:p>
        </p:txBody>
      </p:sp>
    </p:spTree>
    <p:extLst>
      <p:ext uri="{BB962C8B-B14F-4D97-AF65-F5344CB8AC3E}">
        <p14:creationId xmlns:p14="http://schemas.microsoft.com/office/powerpoint/2010/main" val="569487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 tekstboks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35A6BA-66F1-5947-9B40-C28903FB64EE}"/>
              </a:ext>
            </a:extLst>
          </p:cNvPr>
          <p:cNvSpPr>
            <a:spLocks noGrp="1"/>
          </p:cNvSpPr>
          <p:nvPr>
            <p:ph type="dt" sz="half" idx="14"/>
          </p:nvPr>
        </p:nvSpPr>
        <p:spPr>
          <a:xfrm>
            <a:off x="8551667" y="188913"/>
            <a:ext cx="1199554" cy="328745"/>
          </a:xfrm>
          <a:prstGeom prst="rect">
            <a:avLst/>
          </a:prstGeom>
        </p:spPr>
        <p:txBody>
          <a:bodyPr/>
          <a:lstStyle/>
          <a:p>
            <a:pPr algn="r"/>
            <a:fld id="{D2CB490E-D9A1-497D-97B2-FBAD54F7FBF0}" type="datetime1">
              <a:rPr lang="da-DK" smtClean="0"/>
              <a:t>21-06-2023</a:t>
            </a:fld>
            <a:endParaRPr lang="en-DK"/>
          </a:p>
        </p:txBody>
      </p:sp>
      <p:sp>
        <p:nvSpPr>
          <p:cNvPr id="4" name="Footer Placeholder 3">
            <a:extLst>
              <a:ext uri="{FF2B5EF4-FFF2-40B4-BE49-F238E27FC236}">
                <a16:creationId xmlns:a16="http://schemas.microsoft.com/office/drawing/2014/main" id="{BB9C6839-C6BC-2341-9A78-F28C3FA11BD5}"/>
              </a:ext>
            </a:extLst>
          </p:cNvPr>
          <p:cNvSpPr>
            <a:spLocks noGrp="1"/>
          </p:cNvSpPr>
          <p:nvPr>
            <p:ph type="ftr" sz="quarter" idx="15"/>
          </p:nvPr>
        </p:nvSpPr>
        <p:spPr>
          <a:xfrm>
            <a:off x="4982668" y="6333991"/>
            <a:ext cx="2369443" cy="328745"/>
          </a:xfrm>
          <a:prstGeom prst="rect">
            <a:avLst/>
          </a:prstGeom>
        </p:spPr>
        <p:txBody>
          <a:bodyPr/>
          <a:lstStyle/>
          <a:p>
            <a:endParaRPr lang="en-DK"/>
          </a:p>
        </p:txBody>
      </p:sp>
      <p:sp>
        <p:nvSpPr>
          <p:cNvPr id="5" name="Slide Number Placeholder 4">
            <a:extLst>
              <a:ext uri="{FF2B5EF4-FFF2-40B4-BE49-F238E27FC236}">
                <a16:creationId xmlns:a16="http://schemas.microsoft.com/office/drawing/2014/main" id="{913E6367-7A27-3147-8D08-5FE8EBF3FB10}"/>
              </a:ext>
            </a:extLst>
          </p:cNvPr>
          <p:cNvSpPr>
            <a:spLocks noGrp="1"/>
          </p:cNvSpPr>
          <p:nvPr>
            <p:ph type="sldNum" sz="quarter" idx="16"/>
          </p:nvPr>
        </p:nvSpPr>
        <p:spPr>
          <a:xfrm>
            <a:off x="8551666" y="6333992"/>
            <a:ext cx="1198265" cy="328745"/>
          </a:xfrm>
          <a:prstGeom prst="rect">
            <a:avLst/>
          </a:prstGeom>
        </p:spPr>
        <p:txBody>
          <a:bodyPr/>
          <a:lstStyle/>
          <a:p>
            <a:fld id="{97C90A3D-D57D-FD44-9B76-0F4E407B9FC2}" type="slidenum">
              <a:rPr lang="en-DK"/>
              <a:pPr/>
              <a:t>‹nr.›</a:t>
            </a:fld>
            <a:endParaRPr lang="en-DK"/>
          </a:p>
        </p:txBody>
      </p:sp>
      <p:sp>
        <p:nvSpPr>
          <p:cNvPr id="12" name="Content Placeholder 2">
            <a:extLst>
              <a:ext uri="{FF2B5EF4-FFF2-40B4-BE49-F238E27FC236}">
                <a16:creationId xmlns:a16="http://schemas.microsoft.com/office/drawing/2014/main" id="{22FD2F52-0356-3842-B652-854B4CCA231C}"/>
              </a:ext>
            </a:extLst>
          </p:cNvPr>
          <p:cNvSpPr>
            <a:spLocks noGrp="1"/>
          </p:cNvSpPr>
          <p:nvPr>
            <p:ph idx="17"/>
          </p:nvPr>
        </p:nvSpPr>
        <p:spPr>
          <a:xfrm>
            <a:off x="4953001" y="1268413"/>
            <a:ext cx="3598664" cy="4321175"/>
          </a:xfrm>
          <a:prstGeom prst="rect">
            <a:avLst/>
          </a:prstGeom>
        </p:spPr>
        <p:txBody>
          <a:bodyPr/>
          <a:lstStyle>
            <a:lvl1pPr marL="85905" marR="0"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1pPr>
            <a:lvl2pPr marL="161628" marR="0" indent="-73238"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2pPr>
            <a:lvl3pPr marL="229816" marR="0" indent="-68187"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3pPr>
            <a:lvl4pPr marL="286638" marR="0" indent="-56822"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4pPr>
            <a:lvl5pPr marL="339041" marR="0" indent="-52403"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5pPr>
          </a:lstStyle>
          <a:p>
            <a:pPr marL="85905" marR="0" lvl="0"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636" b="0" i="0" u="none" strike="noStrike" kern="1200" cap="none" spc="12" normalizeH="0" baseline="0" noProof="0">
                <a:ln>
                  <a:noFill/>
                </a:ln>
                <a:solidFill>
                  <a:srgbClr val="1A1A1A"/>
                </a:solidFill>
                <a:effectLst/>
                <a:uLnTx/>
                <a:uFillTx/>
                <a:latin typeface="+mn-lt"/>
                <a:ea typeface="+mn-ea"/>
                <a:cs typeface="+mn-cs"/>
              </a:rPr>
              <a:t>Klik for at redigere teksttypografierne i masteren</a:t>
            </a:r>
          </a:p>
          <a:p>
            <a:pPr marL="85905" marR="0" lvl="1"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636" b="0" i="0" u="none" strike="noStrike" kern="1200" cap="none" spc="12" normalizeH="0" baseline="0" noProof="0">
                <a:ln>
                  <a:noFill/>
                </a:ln>
                <a:solidFill>
                  <a:srgbClr val="1A1A1A"/>
                </a:solidFill>
                <a:effectLst/>
                <a:uLnTx/>
                <a:uFillTx/>
                <a:latin typeface="+mn-lt"/>
                <a:ea typeface="+mn-ea"/>
                <a:cs typeface="+mn-cs"/>
              </a:rPr>
              <a:t>Andet niveau</a:t>
            </a:r>
          </a:p>
          <a:p>
            <a:pPr marL="85905" marR="0" lvl="2"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636" b="0" i="0" u="none" strike="noStrike" kern="1200" cap="none" spc="12" normalizeH="0" baseline="0" noProof="0">
                <a:ln>
                  <a:noFill/>
                </a:ln>
                <a:solidFill>
                  <a:srgbClr val="1A1A1A"/>
                </a:solidFill>
                <a:effectLst/>
                <a:uLnTx/>
                <a:uFillTx/>
                <a:latin typeface="+mn-lt"/>
                <a:ea typeface="+mn-ea"/>
                <a:cs typeface="+mn-cs"/>
              </a:rPr>
              <a:t>Tredje niveau</a:t>
            </a:r>
          </a:p>
          <a:p>
            <a:pPr marL="85905" marR="0" lvl="3"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636" b="0" i="0" u="none" strike="noStrike" kern="1200" cap="none" spc="12" normalizeH="0" baseline="0" noProof="0">
                <a:ln>
                  <a:noFill/>
                </a:ln>
                <a:solidFill>
                  <a:srgbClr val="1A1A1A"/>
                </a:solidFill>
                <a:effectLst/>
                <a:uLnTx/>
                <a:uFillTx/>
                <a:latin typeface="+mn-lt"/>
                <a:ea typeface="+mn-ea"/>
                <a:cs typeface="+mn-cs"/>
              </a:rPr>
              <a:t>Fjerde niveau</a:t>
            </a:r>
          </a:p>
          <a:p>
            <a:pPr marL="85905" marR="0" lvl="4"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636" b="0" i="0" u="none" strike="noStrike" kern="1200" cap="none" spc="12" normalizeH="0" baseline="0" noProof="0">
                <a:ln>
                  <a:noFill/>
                </a:ln>
                <a:solidFill>
                  <a:srgbClr val="1A1A1A"/>
                </a:solidFill>
                <a:effectLst/>
                <a:uLnTx/>
                <a:uFillTx/>
                <a:latin typeface="+mn-lt"/>
                <a:ea typeface="+mn-ea"/>
                <a:cs typeface="+mn-cs"/>
              </a:rPr>
              <a:t>Femte niveau</a:t>
            </a:r>
            <a:endParaRPr kumimoji="0" lang="en-DK" sz="318" b="0" i="0" u="none" strike="noStrike" kern="1200" cap="none" spc="12" normalizeH="0" baseline="0" noProof="0">
              <a:ln>
                <a:noFill/>
              </a:ln>
              <a:solidFill>
                <a:srgbClr val="1A1A1A"/>
              </a:solidFill>
              <a:effectLst/>
              <a:uLnTx/>
              <a:uFillTx/>
              <a:latin typeface="+mn-lt"/>
              <a:ea typeface="+mn-ea"/>
              <a:cs typeface="+mn-cs"/>
            </a:endParaRPr>
          </a:p>
        </p:txBody>
      </p:sp>
      <p:sp>
        <p:nvSpPr>
          <p:cNvPr id="11" name="Content Placeholder 2">
            <a:extLst>
              <a:ext uri="{FF2B5EF4-FFF2-40B4-BE49-F238E27FC236}">
                <a16:creationId xmlns:a16="http://schemas.microsoft.com/office/drawing/2014/main" id="{2740BDF3-91D9-8044-BBCF-CE5CF4C7F654}"/>
              </a:ext>
            </a:extLst>
          </p:cNvPr>
          <p:cNvSpPr>
            <a:spLocks noGrp="1"/>
          </p:cNvSpPr>
          <p:nvPr>
            <p:ph idx="1"/>
          </p:nvPr>
        </p:nvSpPr>
        <p:spPr>
          <a:xfrm>
            <a:off x="1354337" y="1268413"/>
            <a:ext cx="3598664" cy="4321175"/>
          </a:xfrm>
          <a:prstGeom prst="rect">
            <a:avLst/>
          </a:prstGeom>
        </p:spPr>
        <p:txBody>
          <a:bodyPr/>
          <a:lstStyle>
            <a:lvl1pPr marL="85905" marR="0"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1pPr>
            <a:lvl2pPr marL="161628" marR="0" indent="-73238"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2pPr>
            <a:lvl3pPr marL="229816" marR="0" indent="-68187"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3pPr>
            <a:lvl4pPr marL="286638" marR="0" indent="-56822"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4pPr>
            <a:lvl5pPr marL="339041" marR="0" indent="-52403"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5pPr>
          </a:lstStyle>
          <a:p>
            <a:pPr marL="85905" marR="0" lvl="0"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636" b="0" i="0" u="none" strike="noStrike" kern="1200" cap="none" spc="12" normalizeH="0" baseline="0" noProof="0">
                <a:ln>
                  <a:noFill/>
                </a:ln>
                <a:solidFill>
                  <a:srgbClr val="1A1A1A"/>
                </a:solidFill>
                <a:effectLst/>
                <a:uLnTx/>
                <a:uFillTx/>
                <a:latin typeface="+mn-lt"/>
                <a:ea typeface="+mn-ea"/>
                <a:cs typeface="+mn-cs"/>
              </a:rPr>
              <a:t>Klik for at redigere teksttypografierne i masteren</a:t>
            </a:r>
          </a:p>
          <a:p>
            <a:pPr marL="85905" marR="0" lvl="1"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636" b="0" i="0" u="none" strike="noStrike" kern="1200" cap="none" spc="12" normalizeH="0" baseline="0" noProof="0">
                <a:ln>
                  <a:noFill/>
                </a:ln>
                <a:solidFill>
                  <a:srgbClr val="1A1A1A"/>
                </a:solidFill>
                <a:effectLst/>
                <a:uLnTx/>
                <a:uFillTx/>
                <a:latin typeface="+mn-lt"/>
                <a:ea typeface="+mn-ea"/>
                <a:cs typeface="+mn-cs"/>
              </a:rPr>
              <a:t>Andet niveau</a:t>
            </a:r>
          </a:p>
          <a:p>
            <a:pPr marL="85905" marR="0" lvl="2"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636" b="0" i="0" u="none" strike="noStrike" kern="1200" cap="none" spc="12" normalizeH="0" baseline="0" noProof="0">
                <a:ln>
                  <a:noFill/>
                </a:ln>
                <a:solidFill>
                  <a:srgbClr val="1A1A1A"/>
                </a:solidFill>
                <a:effectLst/>
                <a:uLnTx/>
                <a:uFillTx/>
                <a:latin typeface="+mn-lt"/>
                <a:ea typeface="+mn-ea"/>
                <a:cs typeface="+mn-cs"/>
              </a:rPr>
              <a:t>Tredje niveau</a:t>
            </a:r>
          </a:p>
          <a:p>
            <a:pPr marL="85905" marR="0" lvl="3"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636" b="0" i="0" u="none" strike="noStrike" kern="1200" cap="none" spc="12" normalizeH="0" baseline="0" noProof="0">
                <a:ln>
                  <a:noFill/>
                </a:ln>
                <a:solidFill>
                  <a:srgbClr val="1A1A1A"/>
                </a:solidFill>
                <a:effectLst/>
                <a:uLnTx/>
                <a:uFillTx/>
                <a:latin typeface="+mn-lt"/>
                <a:ea typeface="+mn-ea"/>
                <a:cs typeface="+mn-cs"/>
              </a:rPr>
              <a:t>Fjerde niveau</a:t>
            </a:r>
          </a:p>
          <a:p>
            <a:pPr marL="85905" marR="0" lvl="4"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636" b="0" i="0" u="none" strike="noStrike" kern="1200" cap="none" spc="12" normalizeH="0" baseline="0" noProof="0">
                <a:ln>
                  <a:noFill/>
                </a:ln>
                <a:solidFill>
                  <a:srgbClr val="1A1A1A"/>
                </a:solidFill>
                <a:effectLst/>
                <a:uLnTx/>
                <a:uFillTx/>
                <a:latin typeface="+mn-lt"/>
                <a:ea typeface="+mn-ea"/>
                <a:cs typeface="+mn-cs"/>
              </a:rPr>
              <a:t>Femte niveau</a:t>
            </a:r>
            <a:endParaRPr kumimoji="0" lang="en-DK" sz="318" b="0" i="0" u="none" strike="noStrike" kern="1200" cap="none" spc="12" normalizeH="0" baseline="0" noProof="0">
              <a:ln>
                <a:noFill/>
              </a:ln>
              <a:solidFill>
                <a:srgbClr val="1A1A1A"/>
              </a:solidFill>
              <a:effectLst/>
              <a:uLnTx/>
              <a:uFillTx/>
              <a:latin typeface="+mn-lt"/>
              <a:ea typeface="+mn-ea"/>
              <a:cs typeface="+mn-cs"/>
            </a:endParaRPr>
          </a:p>
        </p:txBody>
      </p:sp>
      <p:sp>
        <p:nvSpPr>
          <p:cNvPr id="13" name="Title 9">
            <a:extLst>
              <a:ext uri="{FF2B5EF4-FFF2-40B4-BE49-F238E27FC236}">
                <a16:creationId xmlns:a16="http://schemas.microsoft.com/office/drawing/2014/main" id="{77ADFD79-2E5F-4742-A625-108ECAA6C1A7}"/>
              </a:ext>
            </a:extLst>
          </p:cNvPr>
          <p:cNvSpPr>
            <a:spLocks noGrp="1"/>
          </p:cNvSpPr>
          <p:nvPr>
            <p:ph type="title"/>
          </p:nvPr>
        </p:nvSpPr>
        <p:spPr>
          <a:xfrm>
            <a:off x="1354338" y="188916"/>
            <a:ext cx="5997773" cy="1079500"/>
          </a:xfrm>
          <a:prstGeom prst="rect">
            <a:avLst/>
          </a:prstGeom>
        </p:spPr>
        <p:txBody>
          <a:bodyPr tIns="216000" rIns="216000"/>
          <a:lstStyle/>
          <a:p>
            <a:r>
              <a:rPr lang="da-DK"/>
              <a:t>Klik for at redigere titeltypografien i masteren</a:t>
            </a:r>
            <a:endParaRPr lang="en-DK"/>
          </a:p>
        </p:txBody>
      </p:sp>
    </p:spTree>
    <p:extLst>
      <p:ext uri="{BB962C8B-B14F-4D97-AF65-F5344CB8AC3E}">
        <p14:creationId xmlns:p14="http://schemas.microsoft.com/office/powerpoint/2010/main" val="1172617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tung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35A6BA-66F1-5947-9B40-C28903FB64EE}"/>
              </a:ext>
            </a:extLst>
          </p:cNvPr>
          <p:cNvSpPr>
            <a:spLocks noGrp="1"/>
          </p:cNvSpPr>
          <p:nvPr>
            <p:ph type="dt" sz="half" idx="14"/>
          </p:nvPr>
        </p:nvSpPr>
        <p:spPr>
          <a:xfrm>
            <a:off x="8551667" y="188913"/>
            <a:ext cx="1199554" cy="328745"/>
          </a:xfrm>
          <a:prstGeom prst="rect">
            <a:avLst/>
          </a:prstGeom>
        </p:spPr>
        <p:txBody>
          <a:bodyPr/>
          <a:lstStyle/>
          <a:p>
            <a:pPr algn="r"/>
            <a:fld id="{91329766-598B-4DEB-8627-0B59BAE1B24F}" type="datetime1">
              <a:rPr lang="da-DK" smtClean="0"/>
              <a:t>21-06-2023</a:t>
            </a:fld>
            <a:endParaRPr lang="en-DK"/>
          </a:p>
        </p:txBody>
      </p:sp>
      <p:sp>
        <p:nvSpPr>
          <p:cNvPr id="4" name="Footer Placeholder 3">
            <a:extLst>
              <a:ext uri="{FF2B5EF4-FFF2-40B4-BE49-F238E27FC236}">
                <a16:creationId xmlns:a16="http://schemas.microsoft.com/office/drawing/2014/main" id="{BB9C6839-C6BC-2341-9A78-F28C3FA11BD5}"/>
              </a:ext>
            </a:extLst>
          </p:cNvPr>
          <p:cNvSpPr>
            <a:spLocks noGrp="1"/>
          </p:cNvSpPr>
          <p:nvPr>
            <p:ph type="ftr" sz="quarter" idx="15"/>
          </p:nvPr>
        </p:nvSpPr>
        <p:spPr>
          <a:xfrm>
            <a:off x="4982668" y="6333991"/>
            <a:ext cx="2369443" cy="328745"/>
          </a:xfrm>
          <a:prstGeom prst="rect">
            <a:avLst/>
          </a:prstGeom>
        </p:spPr>
        <p:txBody>
          <a:bodyPr/>
          <a:lstStyle/>
          <a:p>
            <a:endParaRPr lang="en-DK"/>
          </a:p>
        </p:txBody>
      </p:sp>
      <p:sp>
        <p:nvSpPr>
          <p:cNvPr id="5" name="Slide Number Placeholder 4">
            <a:extLst>
              <a:ext uri="{FF2B5EF4-FFF2-40B4-BE49-F238E27FC236}">
                <a16:creationId xmlns:a16="http://schemas.microsoft.com/office/drawing/2014/main" id="{913E6367-7A27-3147-8D08-5FE8EBF3FB10}"/>
              </a:ext>
            </a:extLst>
          </p:cNvPr>
          <p:cNvSpPr>
            <a:spLocks noGrp="1"/>
          </p:cNvSpPr>
          <p:nvPr>
            <p:ph type="sldNum" sz="quarter" idx="16"/>
          </p:nvPr>
        </p:nvSpPr>
        <p:spPr>
          <a:xfrm>
            <a:off x="8551666" y="6333992"/>
            <a:ext cx="1198265" cy="328745"/>
          </a:xfrm>
          <a:prstGeom prst="rect">
            <a:avLst/>
          </a:prstGeom>
        </p:spPr>
        <p:txBody>
          <a:bodyPr/>
          <a:lstStyle/>
          <a:p>
            <a:fld id="{97C90A3D-D57D-FD44-9B76-0F4E407B9FC2}" type="slidenum">
              <a:rPr lang="en-DK"/>
              <a:pPr/>
              <a:t>‹nr.›</a:t>
            </a:fld>
            <a:endParaRPr lang="en-DK"/>
          </a:p>
        </p:txBody>
      </p:sp>
      <p:sp>
        <p:nvSpPr>
          <p:cNvPr id="11" name="Content Placeholder 2">
            <a:extLst>
              <a:ext uri="{FF2B5EF4-FFF2-40B4-BE49-F238E27FC236}">
                <a16:creationId xmlns:a16="http://schemas.microsoft.com/office/drawing/2014/main" id="{2740BDF3-91D9-8044-BBCF-CE5CF4C7F654}"/>
              </a:ext>
            </a:extLst>
          </p:cNvPr>
          <p:cNvSpPr>
            <a:spLocks noGrp="1"/>
          </p:cNvSpPr>
          <p:nvPr>
            <p:ph idx="1" hasCustomPrompt="1"/>
          </p:nvPr>
        </p:nvSpPr>
        <p:spPr>
          <a:xfrm>
            <a:off x="1354337" y="1268413"/>
            <a:ext cx="7197328" cy="4321175"/>
          </a:xfrm>
          <a:prstGeom prst="rect">
            <a:avLst/>
          </a:prstGeom>
        </p:spPr>
        <p:txBody>
          <a:bodyPr numCol="3" spcCol="432000"/>
          <a:lstStyle>
            <a:lvl1pPr marL="85905" marR="0"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1pPr>
            <a:lvl2pPr marL="161628" marR="0" indent="-73238"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2pPr>
            <a:lvl3pPr marL="229816" marR="0" indent="-68187"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3pPr>
            <a:lvl4pPr marL="286638" marR="0" indent="-56822"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4pPr>
            <a:lvl5pPr marL="339041" marR="0" indent="-52403"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5pPr>
          </a:lstStyle>
          <a:p>
            <a:pPr marL="85905" marR="0" lvl="0"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en-GB" sz="636" b="0" i="0" u="none" strike="noStrike" kern="1200" cap="none" spc="12" normalizeH="0" baseline="0" noProof="0">
                <a:ln>
                  <a:noFill/>
                </a:ln>
                <a:solidFill>
                  <a:srgbClr val="1A1A1A"/>
                </a:solidFill>
                <a:effectLst/>
                <a:uLnTx/>
                <a:uFillTx/>
                <a:latin typeface="+mn-lt"/>
                <a:ea typeface="+mn-ea"/>
                <a:cs typeface="+mn-cs"/>
              </a:rPr>
              <a:t>Click to edit Master text styles</a:t>
            </a:r>
          </a:p>
          <a:p>
            <a:pPr marL="161628" marR="0" lvl="1" indent="-73238"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en-GB" sz="557" b="0" i="0" u="none" strike="noStrike" kern="1200" cap="none" spc="12" normalizeH="0" baseline="0" noProof="0">
                <a:ln>
                  <a:noFill/>
                </a:ln>
                <a:solidFill>
                  <a:srgbClr val="1A1A1A"/>
                </a:solidFill>
                <a:effectLst/>
                <a:uLnTx/>
                <a:uFillTx/>
                <a:latin typeface="+mn-lt"/>
                <a:ea typeface="+mn-ea"/>
                <a:cs typeface="+mn-cs"/>
              </a:rPr>
              <a:t>Second level</a:t>
            </a:r>
          </a:p>
          <a:p>
            <a:pPr marL="229816" marR="0" lvl="2" indent="-68187"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en-GB" sz="477" b="0" i="0" u="none" strike="noStrike" kern="1200" cap="none" spc="12" normalizeH="0" baseline="0" noProof="0">
                <a:ln>
                  <a:noFill/>
                </a:ln>
                <a:solidFill>
                  <a:srgbClr val="1A1A1A"/>
                </a:solidFill>
                <a:effectLst/>
                <a:uLnTx/>
                <a:uFillTx/>
                <a:latin typeface="+mn-lt"/>
                <a:ea typeface="+mn-ea"/>
                <a:cs typeface="+mn-cs"/>
              </a:rPr>
              <a:t>Third level</a:t>
            </a:r>
          </a:p>
          <a:p>
            <a:pPr marL="286638" marR="0" lvl="3" indent="-56822"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en-GB" sz="398" b="0" i="0" u="none" strike="noStrike" kern="1200" cap="none" spc="12" normalizeH="0" baseline="0" noProof="0">
                <a:ln>
                  <a:noFill/>
                </a:ln>
                <a:solidFill>
                  <a:srgbClr val="1A1A1A"/>
                </a:solidFill>
                <a:effectLst/>
                <a:uLnTx/>
                <a:uFillTx/>
                <a:latin typeface="+mn-lt"/>
                <a:ea typeface="+mn-ea"/>
                <a:cs typeface="+mn-cs"/>
              </a:rPr>
              <a:t>Fourth level</a:t>
            </a:r>
          </a:p>
          <a:p>
            <a:pPr marL="339041" marR="0" lvl="4" indent="-52403"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en-GB" sz="318" b="0" i="0" u="none" strike="noStrike" kern="1200" cap="none" spc="12" normalizeH="0" baseline="0" noProof="0">
                <a:ln>
                  <a:noFill/>
                </a:ln>
                <a:solidFill>
                  <a:srgbClr val="1A1A1A"/>
                </a:solidFill>
                <a:effectLst/>
                <a:uLnTx/>
                <a:uFillTx/>
                <a:latin typeface="+mn-lt"/>
                <a:ea typeface="+mn-ea"/>
                <a:cs typeface="+mn-cs"/>
              </a:rPr>
              <a:t>Fifth level</a:t>
            </a:r>
            <a:endParaRPr kumimoji="0" lang="en-DK" sz="318" b="0" i="0" u="none" strike="noStrike" kern="1200" cap="none" spc="12" normalizeH="0" baseline="0" noProof="0">
              <a:ln>
                <a:noFill/>
              </a:ln>
              <a:solidFill>
                <a:srgbClr val="1A1A1A"/>
              </a:solidFill>
              <a:effectLst/>
              <a:uLnTx/>
              <a:uFillTx/>
              <a:latin typeface="+mn-lt"/>
              <a:ea typeface="+mn-ea"/>
              <a:cs typeface="+mn-cs"/>
            </a:endParaRPr>
          </a:p>
        </p:txBody>
      </p:sp>
      <p:sp>
        <p:nvSpPr>
          <p:cNvPr id="13" name="Title 9">
            <a:extLst>
              <a:ext uri="{FF2B5EF4-FFF2-40B4-BE49-F238E27FC236}">
                <a16:creationId xmlns:a16="http://schemas.microsoft.com/office/drawing/2014/main" id="{77ADFD79-2E5F-4742-A625-108ECAA6C1A7}"/>
              </a:ext>
            </a:extLst>
          </p:cNvPr>
          <p:cNvSpPr>
            <a:spLocks noGrp="1"/>
          </p:cNvSpPr>
          <p:nvPr>
            <p:ph type="title"/>
          </p:nvPr>
        </p:nvSpPr>
        <p:spPr>
          <a:xfrm>
            <a:off x="1354338" y="188916"/>
            <a:ext cx="5997773" cy="1079500"/>
          </a:xfrm>
          <a:prstGeom prst="rect">
            <a:avLst/>
          </a:prstGeom>
        </p:spPr>
        <p:txBody>
          <a:bodyPr tIns="216000" rIns="216000"/>
          <a:lstStyle/>
          <a:p>
            <a:r>
              <a:rPr lang="da-DK"/>
              <a:t>Klik for at redigere titeltypografien i masteren</a:t>
            </a:r>
            <a:endParaRPr lang="en-DK"/>
          </a:p>
        </p:txBody>
      </p:sp>
    </p:spTree>
    <p:extLst>
      <p:ext uri="{BB962C8B-B14F-4D97-AF65-F5344CB8AC3E}">
        <p14:creationId xmlns:p14="http://schemas.microsoft.com/office/powerpoint/2010/main" val="3429310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le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0951D4-DA37-F24E-B33A-ABEA25612896}"/>
              </a:ext>
            </a:extLst>
          </p:cNvPr>
          <p:cNvSpPr>
            <a:spLocks noGrp="1"/>
          </p:cNvSpPr>
          <p:nvPr>
            <p:ph type="dt" sz="half" idx="14"/>
          </p:nvPr>
        </p:nvSpPr>
        <p:spPr>
          <a:xfrm>
            <a:off x="8551667" y="188913"/>
            <a:ext cx="1199554" cy="328745"/>
          </a:xfrm>
          <a:prstGeom prst="rect">
            <a:avLst/>
          </a:prstGeom>
        </p:spPr>
        <p:txBody>
          <a:bodyPr/>
          <a:lstStyle/>
          <a:p>
            <a:pPr algn="r"/>
            <a:fld id="{0C91C37C-F16A-4B34-8477-46BE0AC259F1}" type="datetime1">
              <a:rPr lang="da-DK" noProof="0" smtClean="0"/>
              <a:t>21-06-2023</a:t>
            </a:fld>
            <a:endParaRPr lang="da-DK" noProof="0"/>
          </a:p>
        </p:txBody>
      </p:sp>
      <p:sp>
        <p:nvSpPr>
          <p:cNvPr id="4" name="Footer Placeholder 3">
            <a:extLst>
              <a:ext uri="{FF2B5EF4-FFF2-40B4-BE49-F238E27FC236}">
                <a16:creationId xmlns:a16="http://schemas.microsoft.com/office/drawing/2014/main" id="{4DBDD922-54F1-7944-9CB0-3D880F8DE207}"/>
              </a:ext>
            </a:extLst>
          </p:cNvPr>
          <p:cNvSpPr>
            <a:spLocks noGrp="1"/>
          </p:cNvSpPr>
          <p:nvPr>
            <p:ph type="ftr" sz="quarter" idx="15"/>
          </p:nvPr>
        </p:nvSpPr>
        <p:spPr>
          <a:xfrm>
            <a:off x="4982668" y="6333991"/>
            <a:ext cx="2369443" cy="328745"/>
          </a:xfrm>
          <a:prstGeom prst="rect">
            <a:avLst/>
          </a:prstGeom>
        </p:spPr>
        <p:txBody>
          <a:bodyPr/>
          <a:lstStyle/>
          <a:p>
            <a:endParaRPr lang="da-DK" noProof="0"/>
          </a:p>
        </p:txBody>
      </p:sp>
      <p:sp>
        <p:nvSpPr>
          <p:cNvPr id="5" name="Slide Number Placeholder 4">
            <a:extLst>
              <a:ext uri="{FF2B5EF4-FFF2-40B4-BE49-F238E27FC236}">
                <a16:creationId xmlns:a16="http://schemas.microsoft.com/office/drawing/2014/main" id="{11055001-0246-A046-B594-AD72D6D99857}"/>
              </a:ext>
            </a:extLst>
          </p:cNvPr>
          <p:cNvSpPr>
            <a:spLocks noGrp="1"/>
          </p:cNvSpPr>
          <p:nvPr>
            <p:ph type="sldNum" sz="quarter" idx="16"/>
          </p:nvPr>
        </p:nvSpPr>
        <p:spPr>
          <a:xfrm>
            <a:off x="8551666" y="6333992"/>
            <a:ext cx="1198265" cy="328745"/>
          </a:xfrm>
          <a:prstGeom prst="rect">
            <a:avLst/>
          </a:prstGeom>
        </p:spPr>
        <p:txBody>
          <a:bodyPr/>
          <a:lstStyle/>
          <a:p>
            <a:fld id="{97C90A3D-D57D-FD44-9B76-0F4E407B9FC2}" type="slidenum">
              <a:rPr lang="da-DK" noProof="0" smtClean="0"/>
              <a:pPr/>
              <a:t>‹nr.›</a:t>
            </a:fld>
            <a:endParaRPr lang="da-DK" noProof="0"/>
          </a:p>
        </p:txBody>
      </p:sp>
      <p:sp>
        <p:nvSpPr>
          <p:cNvPr id="6" name="Content Placeholder 5">
            <a:extLst>
              <a:ext uri="{FF2B5EF4-FFF2-40B4-BE49-F238E27FC236}">
                <a16:creationId xmlns:a16="http://schemas.microsoft.com/office/drawing/2014/main" id="{CD057777-1A51-8448-B203-EDEA120016BB}"/>
              </a:ext>
            </a:extLst>
          </p:cNvPr>
          <p:cNvSpPr>
            <a:spLocks noGrp="1"/>
          </p:cNvSpPr>
          <p:nvPr>
            <p:ph sz="quarter" idx="13" hasCustomPrompt="1"/>
          </p:nvPr>
        </p:nvSpPr>
        <p:spPr>
          <a:xfrm>
            <a:off x="5742388" y="-88900"/>
            <a:ext cx="4238426" cy="7048500"/>
          </a:xfrm>
          <a:prstGeom prst="rect">
            <a:avLst/>
          </a:prstGeom>
        </p:spPr>
        <p:txBody>
          <a:bodyPr/>
          <a:lstStyle/>
          <a:p>
            <a:pPr lvl="0"/>
            <a:r>
              <a:rPr lang="da-DK" noProof="0"/>
              <a:t>Insert Image or chart</a:t>
            </a:r>
          </a:p>
        </p:txBody>
      </p:sp>
      <p:sp>
        <p:nvSpPr>
          <p:cNvPr id="13" name="Content Placeholder 2">
            <a:extLst>
              <a:ext uri="{FF2B5EF4-FFF2-40B4-BE49-F238E27FC236}">
                <a16:creationId xmlns:a16="http://schemas.microsoft.com/office/drawing/2014/main" id="{BC532012-D2E6-F946-8283-DF5ADB5511F7}"/>
              </a:ext>
            </a:extLst>
          </p:cNvPr>
          <p:cNvSpPr>
            <a:spLocks noGrp="1"/>
          </p:cNvSpPr>
          <p:nvPr>
            <p:ph idx="1" hasCustomPrompt="1"/>
          </p:nvPr>
        </p:nvSpPr>
        <p:spPr>
          <a:xfrm>
            <a:off x="1354337" y="1268413"/>
            <a:ext cx="3598664" cy="4321175"/>
          </a:xfrm>
          <a:prstGeom prst="rect">
            <a:avLst/>
          </a:prstGeom>
        </p:spPr>
        <p:txBody>
          <a:bodyPr/>
          <a:lstStyle>
            <a:lvl1pPr marL="85905" marR="0"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1pPr>
            <a:lvl2pPr marL="161628" marR="0" indent="-73238"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2pPr>
            <a:lvl3pPr marL="229816" marR="0" indent="-68187"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3pPr>
            <a:lvl4pPr marL="286638" marR="0" indent="-56822"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4pPr>
            <a:lvl5pPr marL="339041" marR="0" indent="-52403"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lvl5pPr>
          </a:lstStyle>
          <a:p>
            <a:pPr marL="85905" marR="0" lvl="0" indent="-85905"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636" b="0" i="0" u="none" strike="noStrike" kern="1200" cap="none" spc="12" normalizeH="0" baseline="0" noProof="0">
                <a:ln>
                  <a:noFill/>
                </a:ln>
                <a:solidFill>
                  <a:srgbClr val="1A1A1A"/>
                </a:solidFill>
                <a:effectLst/>
                <a:uLnTx/>
                <a:uFillTx/>
                <a:latin typeface="+mn-lt"/>
                <a:ea typeface="+mn-ea"/>
                <a:cs typeface="+mn-cs"/>
              </a:rPr>
              <a:t>Click to edit Master text styles</a:t>
            </a:r>
          </a:p>
          <a:p>
            <a:pPr marL="161628" marR="0" lvl="1" indent="-73238"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557" b="0" i="0" u="none" strike="noStrike" kern="1200" cap="none" spc="12" normalizeH="0" baseline="0" noProof="0">
                <a:ln>
                  <a:noFill/>
                </a:ln>
                <a:solidFill>
                  <a:srgbClr val="1A1A1A"/>
                </a:solidFill>
                <a:effectLst/>
                <a:uLnTx/>
                <a:uFillTx/>
                <a:latin typeface="+mn-lt"/>
                <a:ea typeface="+mn-ea"/>
                <a:cs typeface="+mn-cs"/>
              </a:rPr>
              <a:t>Second level</a:t>
            </a:r>
          </a:p>
          <a:p>
            <a:pPr marL="229816" marR="0" lvl="2" indent="-68187"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477" b="0" i="0" u="none" strike="noStrike" kern="1200" cap="none" spc="12" normalizeH="0" baseline="0" noProof="0">
                <a:ln>
                  <a:noFill/>
                </a:ln>
                <a:solidFill>
                  <a:srgbClr val="1A1A1A"/>
                </a:solidFill>
                <a:effectLst/>
                <a:uLnTx/>
                <a:uFillTx/>
                <a:latin typeface="+mn-lt"/>
                <a:ea typeface="+mn-ea"/>
                <a:cs typeface="+mn-cs"/>
              </a:rPr>
              <a:t>Third level</a:t>
            </a:r>
          </a:p>
          <a:p>
            <a:pPr marL="286638" marR="0" lvl="3" indent="-56822"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398" b="0" i="0" u="none" strike="noStrike" kern="1200" cap="none" spc="12" normalizeH="0" baseline="0" noProof="0">
                <a:ln>
                  <a:noFill/>
                </a:ln>
                <a:solidFill>
                  <a:srgbClr val="1A1A1A"/>
                </a:solidFill>
                <a:effectLst/>
                <a:uLnTx/>
                <a:uFillTx/>
                <a:latin typeface="+mn-lt"/>
                <a:ea typeface="+mn-ea"/>
                <a:cs typeface="+mn-cs"/>
              </a:rPr>
              <a:t>Fourth level</a:t>
            </a:r>
          </a:p>
          <a:p>
            <a:pPr marL="339041" marR="0" lvl="4" indent="-52403" algn="l" defTabSz="363663" rtl="0" eaLnBrk="1" fontAlgn="auto" latinLnBrk="0" hangingPunct="1">
              <a:lnSpc>
                <a:spcPct val="100000"/>
              </a:lnSpc>
              <a:spcBef>
                <a:spcPts val="0"/>
              </a:spcBef>
              <a:spcAft>
                <a:spcPts val="0"/>
              </a:spcAft>
              <a:buClrTx/>
              <a:buSzPct val="70000"/>
              <a:buFont typeface="Arial" panose="020B0604020202020204" pitchFamily="34" charset="0"/>
              <a:buChar char="•"/>
              <a:tabLst/>
              <a:defRPr/>
            </a:pPr>
            <a:r>
              <a:rPr kumimoji="0" lang="da-DK" sz="318" b="0" i="0" u="none" strike="noStrike" kern="1200" cap="none" spc="12" normalizeH="0" baseline="0" noProof="0">
                <a:ln>
                  <a:noFill/>
                </a:ln>
                <a:solidFill>
                  <a:srgbClr val="1A1A1A"/>
                </a:solidFill>
                <a:effectLst/>
                <a:uLnTx/>
                <a:uFillTx/>
                <a:latin typeface="+mn-lt"/>
                <a:ea typeface="+mn-ea"/>
                <a:cs typeface="+mn-cs"/>
              </a:rPr>
              <a:t>Fifth level</a:t>
            </a:r>
          </a:p>
        </p:txBody>
      </p:sp>
      <p:sp>
        <p:nvSpPr>
          <p:cNvPr id="12" name="Title 9">
            <a:extLst>
              <a:ext uri="{FF2B5EF4-FFF2-40B4-BE49-F238E27FC236}">
                <a16:creationId xmlns:a16="http://schemas.microsoft.com/office/drawing/2014/main" id="{8781067A-C97B-5C4D-97A3-EB8B8EBB40D4}"/>
              </a:ext>
            </a:extLst>
          </p:cNvPr>
          <p:cNvSpPr>
            <a:spLocks noGrp="1"/>
          </p:cNvSpPr>
          <p:nvPr>
            <p:ph type="title" hasCustomPrompt="1"/>
          </p:nvPr>
        </p:nvSpPr>
        <p:spPr>
          <a:xfrm>
            <a:off x="1354338" y="188916"/>
            <a:ext cx="5997773" cy="1079500"/>
          </a:xfrm>
          <a:prstGeom prst="rect">
            <a:avLst/>
          </a:prstGeom>
        </p:spPr>
        <p:txBody>
          <a:bodyPr tIns="216000" rIns="216000"/>
          <a:lstStyle/>
          <a:p>
            <a:r>
              <a:rPr lang="da-DK" noProof="0"/>
              <a:t>Click to edit Master title style</a:t>
            </a:r>
          </a:p>
        </p:txBody>
      </p:sp>
    </p:spTree>
    <p:extLst>
      <p:ext uri="{BB962C8B-B14F-4D97-AF65-F5344CB8AC3E}">
        <p14:creationId xmlns:p14="http://schemas.microsoft.com/office/powerpoint/2010/main" val="1249080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verskrift alen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9E4235-0D7C-014B-8463-6AB488D08561}"/>
              </a:ext>
            </a:extLst>
          </p:cNvPr>
          <p:cNvSpPr>
            <a:spLocks noGrp="1"/>
          </p:cNvSpPr>
          <p:nvPr>
            <p:ph type="dt" sz="half" idx="10"/>
          </p:nvPr>
        </p:nvSpPr>
        <p:spPr>
          <a:xfrm>
            <a:off x="8551667" y="188913"/>
            <a:ext cx="1199554" cy="328745"/>
          </a:xfrm>
          <a:prstGeom prst="rect">
            <a:avLst/>
          </a:prstGeom>
        </p:spPr>
        <p:txBody>
          <a:bodyPr/>
          <a:lstStyle/>
          <a:p>
            <a:pPr algn="r"/>
            <a:fld id="{D1FF36C5-C1E7-4C0F-9A8F-4265BE55FB7E}" type="datetime1">
              <a:rPr lang="da-DK" smtClean="0"/>
              <a:t>21-06-2023</a:t>
            </a:fld>
            <a:endParaRPr lang="en-DK"/>
          </a:p>
        </p:txBody>
      </p:sp>
      <p:sp>
        <p:nvSpPr>
          <p:cNvPr id="3" name="Footer Placeholder 2">
            <a:extLst>
              <a:ext uri="{FF2B5EF4-FFF2-40B4-BE49-F238E27FC236}">
                <a16:creationId xmlns:a16="http://schemas.microsoft.com/office/drawing/2014/main" id="{99767668-3D46-B846-A4F4-ED958D56F9F4}"/>
              </a:ext>
            </a:extLst>
          </p:cNvPr>
          <p:cNvSpPr>
            <a:spLocks noGrp="1"/>
          </p:cNvSpPr>
          <p:nvPr>
            <p:ph type="ftr" sz="quarter" idx="11"/>
          </p:nvPr>
        </p:nvSpPr>
        <p:spPr>
          <a:xfrm>
            <a:off x="4982668" y="6333991"/>
            <a:ext cx="2369443" cy="328745"/>
          </a:xfrm>
          <a:prstGeom prst="rect">
            <a:avLst/>
          </a:prstGeom>
        </p:spPr>
        <p:txBody>
          <a:bodyPr/>
          <a:lstStyle/>
          <a:p>
            <a:endParaRPr lang="en-DK"/>
          </a:p>
        </p:txBody>
      </p:sp>
      <p:sp>
        <p:nvSpPr>
          <p:cNvPr id="4" name="Slide Number Placeholder 3">
            <a:extLst>
              <a:ext uri="{FF2B5EF4-FFF2-40B4-BE49-F238E27FC236}">
                <a16:creationId xmlns:a16="http://schemas.microsoft.com/office/drawing/2014/main" id="{2FD7B442-FD9D-9E45-BAB1-A1DC9B759A65}"/>
              </a:ext>
            </a:extLst>
          </p:cNvPr>
          <p:cNvSpPr>
            <a:spLocks noGrp="1"/>
          </p:cNvSpPr>
          <p:nvPr>
            <p:ph type="sldNum" sz="quarter" idx="12"/>
          </p:nvPr>
        </p:nvSpPr>
        <p:spPr>
          <a:xfrm>
            <a:off x="8551666" y="6333992"/>
            <a:ext cx="1198265" cy="328745"/>
          </a:xfrm>
          <a:prstGeom prst="rect">
            <a:avLst/>
          </a:prstGeom>
        </p:spPr>
        <p:txBody>
          <a:bodyPr/>
          <a:lstStyle/>
          <a:p>
            <a:fld id="{97C90A3D-D57D-FD44-9B76-0F4E407B9FC2}" type="slidenum">
              <a:rPr lang="en-DK"/>
              <a:pPr/>
              <a:t>‹nr.›</a:t>
            </a:fld>
            <a:endParaRPr lang="en-DK"/>
          </a:p>
        </p:txBody>
      </p:sp>
      <p:sp>
        <p:nvSpPr>
          <p:cNvPr id="9" name="Title 9">
            <a:extLst>
              <a:ext uri="{FF2B5EF4-FFF2-40B4-BE49-F238E27FC236}">
                <a16:creationId xmlns:a16="http://schemas.microsoft.com/office/drawing/2014/main" id="{113A792B-4CB7-0143-8AFE-878DA04C9893}"/>
              </a:ext>
            </a:extLst>
          </p:cNvPr>
          <p:cNvSpPr>
            <a:spLocks noGrp="1"/>
          </p:cNvSpPr>
          <p:nvPr>
            <p:ph type="title"/>
          </p:nvPr>
        </p:nvSpPr>
        <p:spPr>
          <a:xfrm>
            <a:off x="1354338" y="188916"/>
            <a:ext cx="5997773" cy="1079500"/>
          </a:xfrm>
          <a:prstGeom prst="rect">
            <a:avLst/>
          </a:prstGeom>
        </p:spPr>
        <p:txBody>
          <a:bodyPr tIns="216000" rIns="216000"/>
          <a:lstStyle/>
          <a:p>
            <a:r>
              <a:rPr lang="da-DK"/>
              <a:t>Klik for at redigere titeltypografien i masteren</a:t>
            </a:r>
            <a:endParaRPr lang="en-DK"/>
          </a:p>
        </p:txBody>
      </p:sp>
    </p:spTree>
    <p:extLst>
      <p:ext uri="{BB962C8B-B14F-4D97-AF65-F5344CB8AC3E}">
        <p14:creationId xmlns:p14="http://schemas.microsoft.com/office/powerpoint/2010/main" val="2408280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880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3EE"/>
        </a:solidFill>
        <a:effectLst/>
      </p:bgPr>
    </p:bg>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22D7F0EA-2EEA-5A4A-96B6-668BF5301293}"/>
              </a:ext>
            </a:extLst>
          </p:cNvPr>
          <p:cNvSpPr>
            <a:spLocks noGrp="1"/>
          </p:cNvSpPr>
          <p:nvPr>
            <p:ph type="body" idx="1"/>
          </p:nvPr>
        </p:nvSpPr>
        <p:spPr>
          <a:xfrm>
            <a:off x="1354337" y="1268416"/>
            <a:ext cx="7197329" cy="4321174"/>
          </a:xfrm>
          <a:prstGeom prst="rect">
            <a:avLst/>
          </a:prstGeom>
        </p:spPr>
        <p:txBody>
          <a:bodyPr vert="horz" wrap="square" lIns="216000" tIns="216000" rIns="216000" bIns="216000" rtlCol="0">
            <a:no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14" name="Title Placeholder 13">
            <a:extLst>
              <a:ext uri="{FF2B5EF4-FFF2-40B4-BE49-F238E27FC236}">
                <a16:creationId xmlns:a16="http://schemas.microsoft.com/office/drawing/2014/main" id="{DC87ABD5-0F6E-0445-A605-D5A8563FCBF9}"/>
              </a:ext>
            </a:extLst>
          </p:cNvPr>
          <p:cNvSpPr>
            <a:spLocks noGrp="1"/>
          </p:cNvSpPr>
          <p:nvPr>
            <p:ph type="title"/>
          </p:nvPr>
        </p:nvSpPr>
        <p:spPr>
          <a:xfrm>
            <a:off x="1354337" y="188914"/>
            <a:ext cx="5997772" cy="1079500"/>
          </a:xfrm>
          <a:prstGeom prst="rect">
            <a:avLst/>
          </a:prstGeom>
        </p:spPr>
        <p:txBody>
          <a:bodyPr vert="horz" wrap="square" lIns="216000" tIns="216000" rIns="216000" bIns="216000" rtlCol="0" anchor="t" anchorCtr="0">
            <a:noAutofit/>
          </a:bodyPr>
          <a:lstStyle/>
          <a:p>
            <a:r>
              <a:rPr lang="da-DK"/>
              <a:t>Klik for at redigere titeltypografien i masteren</a:t>
            </a:r>
            <a:endParaRPr lang="en-DK"/>
          </a:p>
        </p:txBody>
      </p:sp>
    </p:spTree>
    <p:extLst>
      <p:ext uri="{BB962C8B-B14F-4D97-AF65-F5344CB8AC3E}">
        <p14:creationId xmlns:p14="http://schemas.microsoft.com/office/powerpoint/2010/main" val="1191861885"/>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70" r:id="rId3"/>
    <p:sldLayoutId id="2147483661" r:id="rId4"/>
    <p:sldLayoutId id="2147483650" r:id="rId5"/>
    <p:sldLayoutId id="2147483680" r:id="rId6"/>
    <p:sldLayoutId id="2147483662" r:id="rId7"/>
    <p:sldLayoutId id="2147483671" r:id="rId8"/>
    <p:sldLayoutId id="2147483655"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363663" rtl="0" eaLnBrk="1" latinLnBrk="0" hangingPunct="1">
        <a:lnSpc>
          <a:spcPct val="80000"/>
        </a:lnSpc>
        <a:spcBef>
          <a:spcPct val="0"/>
        </a:spcBef>
        <a:buNone/>
        <a:defRPr sz="1273" b="0" i="0" kern="1200" spc="0">
          <a:solidFill>
            <a:schemeClr val="tx1"/>
          </a:solidFill>
          <a:latin typeface="+mj-lt"/>
          <a:ea typeface="+mj-ea"/>
          <a:cs typeface="+mj-cs"/>
        </a:defRPr>
      </a:lvl1pPr>
    </p:titleStyle>
    <p:bodyStyle>
      <a:lvl1pPr marL="85905" indent="-85905" algn="l" defTabSz="363663" rtl="0" eaLnBrk="1" latinLnBrk="0" hangingPunct="1">
        <a:lnSpc>
          <a:spcPct val="100000"/>
        </a:lnSpc>
        <a:spcBef>
          <a:spcPts val="0"/>
        </a:spcBef>
        <a:buSzPct val="70000"/>
        <a:buFont typeface="Arial" panose="020B0604020202020204" pitchFamily="34" charset="0"/>
        <a:buChar char="•"/>
        <a:tabLst/>
        <a:defRPr sz="636" b="0" i="0" kern="1200" spc="12" baseline="0">
          <a:solidFill>
            <a:schemeClr val="tx1"/>
          </a:solidFill>
          <a:latin typeface="+mn-lt"/>
          <a:ea typeface="+mn-ea"/>
          <a:cs typeface="+mn-cs"/>
        </a:defRPr>
      </a:lvl1pPr>
      <a:lvl2pPr marL="161628" indent="-73238" algn="l" defTabSz="363663" rtl="0" eaLnBrk="1" latinLnBrk="0" hangingPunct="1">
        <a:lnSpc>
          <a:spcPct val="100000"/>
        </a:lnSpc>
        <a:spcBef>
          <a:spcPts val="0"/>
        </a:spcBef>
        <a:buSzPct val="70000"/>
        <a:buFont typeface="Arial" panose="020B0604020202020204" pitchFamily="34" charset="0"/>
        <a:buChar char="•"/>
        <a:tabLst/>
        <a:defRPr sz="557" b="0" i="0" kern="1200" spc="12" baseline="0">
          <a:solidFill>
            <a:schemeClr val="tx1"/>
          </a:solidFill>
          <a:latin typeface="+mn-lt"/>
          <a:ea typeface="+mn-ea"/>
          <a:cs typeface="+mn-cs"/>
        </a:defRPr>
      </a:lvl2pPr>
      <a:lvl3pPr marL="229816" indent="-68187" algn="l" defTabSz="363663" rtl="0" eaLnBrk="1" latinLnBrk="0" hangingPunct="1">
        <a:lnSpc>
          <a:spcPct val="100000"/>
        </a:lnSpc>
        <a:spcBef>
          <a:spcPts val="0"/>
        </a:spcBef>
        <a:buSzPct val="70000"/>
        <a:buFont typeface="Arial" panose="020B0604020202020204" pitchFamily="34" charset="0"/>
        <a:buChar char="•"/>
        <a:tabLst/>
        <a:defRPr sz="477" b="0" i="0" kern="1200" spc="12" baseline="0">
          <a:solidFill>
            <a:schemeClr val="tx1"/>
          </a:solidFill>
          <a:latin typeface="+mn-lt"/>
          <a:ea typeface="+mn-ea"/>
          <a:cs typeface="+mn-cs"/>
        </a:defRPr>
      </a:lvl3pPr>
      <a:lvl4pPr marL="286638" indent="-56822" algn="l" defTabSz="363663" rtl="0" eaLnBrk="1" latinLnBrk="0" hangingPunct="1">
        <a:lnSpc>
          <a:spcPct val="100000"/>
        </a:lnSpc>
        <a:spcBef>
          <a:spcPts val="0"/>
        </a:spcBef>
        <a:buSzPct val="70000"/>
        <a:buFont typeface="Arial" panose="020B0604020202020204" pitchFamily="34" charset="0"/>
        <a:buChar char="•"/>
        <a:tabLst/>
        <a:defRPr sz="398" b="0" i="0" kern="1200" spc="12" baseline="0">
          <a:solidFill>
            <a:schemeClr val="tx1"/>
          </a:solidFill>
          <a:latin typeface="+mn-lt"/>
          <a:ea typeface="+mn-ea"/>
          <a:cs typeface="+mn-cs"/>
        </a:defRPr>
      </a:lvl4pPr>
      <a:lvl5pPr marL="339041" indent="-52403" algn="l" defTabSz="363663" rtl="0" eaLnBrk="1" latinLnBrk="0" hangingPunct="1">
        <a:lnSpc>
          <a:spcPct val="100000"/>
        </a:lnSpc>
        <a:spcBef>
          <a:spcPts val="0"/>
        </a:spcBef>
        <a:buSzPct val="70000"/>
        <a:buFont typeface="Arial" panose="020B0604020202020204" pitchFamily="34" charset="0"/>
        <a:buChar char="•"/>
        <a:tabLst/>
        <a:defRPr sz="318" b="0" i="0" kern="1200" spc="12" baseline="0">
          <a:solidFill>
            <a:schemeClr val="tx1"/>
          </a:solidFill>
          <a:latin typeface="+mn-lt"/>
          <a:ea typeface="+mn-ea"/>
          <a:cs typeface="+mn-cs"/>
        </a:defRPr>
      </a:lvl5pPr>
      <a:lvl6pPr marL="1000074"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6pPr>
      <a:lvl7pPr marL="1181906"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7pPr>
      <a:lvl8pPr marL="1363738"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8pPr>
      <a:lvl9pPr marL="1545569"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9pPr>
    </p:bodyStyle>
    <p:otherStyle>
      <a:defPPr>
        <a:defRPr lang="en-DK"/>
      </a:defPPr>
      <a:lvl1pPr marL="0" algn="l" defTabSz="363663" rtl="0" eaLnBrk="1" latinLnBrk="0" hangingPunct="1">
        <a:defRPr sz="716" kern="1200">
          <a:solidFill>
            <a:schemeClr val="tx1"/>
          </a:solidFill>
          <a:latin typeface="+mn-lt"/>
          <a:ea typeface="+mn-ea"/>
          <a:cs typeface="+mn-cs"/>
        </a:defRPr>
      </a:lvl1pPr>
      <a:lvl2pPr marL="181832" algn="l" defTabSz="363663" rtl="0" eaLnBrk="1" latinLnBrk="0" hangingPunct="1">
        <a:defRPr sz="716" kern="1200">
          <a:solidFill>
            <a:schemeClr val="tx1"/>
          </a:solidFill>
          <a:latin typeface="+mn-lt"/>
          <a:ea typeface="+mn-ea"/>
          <a:cs typeface="+mn-cs"/>
        </a:defRPr>
      </a:lvl2pPr>
      <a:lvl3pPr marL="363663" algn="l" defTabSz="363663" rtl="0" eaLnBrk="1" latinLnBrk="0" hangingPunct="1">
        <a:defRPr sz="716" kern="1200">
          <a:solidFill>
            <a:schemeClr val="tx1"/>
          </a:solidFill>
          <a:latin typeface="+mn-lt"/>
          <a:ea typeface="+mn-ea"/>
          <a:cs typeface="+mn-cs"/>
        </a:defRPr>
      </a:lvl3pPr>
      <a:lvl4pPr marL="545495" algn="l" defTabSz="363663" rtl="0" eaLnBrk="1" latinLnBrk="0" hangingPunct="1">
        <a:defRPr sz="716" kern="1200">
          <a:solidFill>
            <a:schemeClr val="tx1"/>
          </a:solidFill>
          <a:latin typeface="+mn-lt"/>
          <a:ea typeface="+mn-ea"/>
          <a:cs typeface="+mn-cs"/>
        </a:defRPr>
      </a:lvl4pPr>
      <a:lvl5pPr marL="727327" algn="l" defTabSz="363663" rtl="0" eaLnBrk="1" latinLnBrk="0" hangingPunct="1">
        <a:defRPr sz="716" kern="1200">
          <a:solidFill>
            <a:schemeClr val="tx1"/>
          </a:solidFill>
          <a:latin typeface="+mn-lt"/>
          <a:ea typeface="+mn-ea"/>
          <a:cs typeface="+mn-cs"/>
        </a:defRPr>
      </a:lvl5pPr>
      <a:lvl6pPr marL="909159" algn="l" defTabSz="363663" rtl="0" eaLnBrk="1" latinLnBrk="0" hangingPunct="1">
        <a:defRPr sz="716" kern="1200">
          <a:solidFill>
            <a:schemeClr val="tx1"/>
          </a:solidFill>
          <a:latin typeface="+mn-lt"/>
          <a:ea typeface="+mn-ea"/>
          <a:cs typeface="+mn-cs"/>
        </a:defRPr>
      </a:lvl6pPr>
      <a:lvl7pPr marL="1090990" algn="l" defTabSz="363663" rtl="0" eaLnBrk="1" latinLnBrk="0" hangingPunct="1">
        <a:defRPr sz="716" kern="1200">
          <a:solidFill>
            <a:schemeClr val="tx1"/>
          </a:solidFill>
          <a:latin typeface="+mn-lt"/>
          <a:ea typeface="+mn-ea"/>
          <a:cs typeface="+mn-cs"/>
        </a:defRPr>
      </a:lvl7pPr>
      <a:lvl8pPr marL="1272822" algn="l" defTabSz="363663" rtl="0" eaLnBrk="1" latinLnBrk="0" hangingPunct="1">
        <a:defRPr sz="716" kern="1200">
          <a:solidFill>
            <a:schemeClr val="tx1"/>
          </a:solidFill>
          <a:latin typeface="+mn-lt"/>
          <a:ea typeface="+mn-ea"/>
          <a:cs typeface="+mn-cs"/>
        </a:defRPr>
      </a:lvl8pPr>
      <a:lvl9pPr marL="1454654" algn="l" defTabSz="363663" rtl="0" eaLnBrk="1" latinLnBrk="0" hangingPunct="1">
        <a:defRPr sz="716"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3" pos="2364" userDrawn="1">
          <p15:clr>
            <a:srgbClr val="F26B43"/>
          </p15:clr>
        </p15:guide>
        <p15:guide id="5" pos="6142" userDrawn="1">
          <p15:clr>
            <a:srgbClr val="F26B43"/>
          </p15:clr>
        </p15:guide>
        <p15:guide id="6" orient="horz" pos="2160" userDrawn="1">
          <p15:clr>
            <a:srgbClr val="F26B43"/>
          </p15:clr>
        </p15:guide>
        <p15:guide id="7" orient="horz" pos="119" userDrawn="1">
          <p15:clr>
            <a:srgbClr val="F26B43"/>
          </p15:clr>
        </p15:guide>
        <p15:guide id="8" orient="horz" pos="4201" userDrawn="1">
          <p15:clr>
            <a:srgbClr val="F26B43"/>
          </p15:clr>
        </p15:guide>
        <p15:guide id="9" orient="horz" pos="2840" userDrawn="1">
          <p15:clr>
            <a:srgbClr val="F26B43"/>
          </p15:clr>
        </p15:guide>
        <p15:guide id="10" orient="horz" pos="1480" userDrawn="1">
          <p15:clr>
            <a:srgbClr val="F26B43"/>
          </p15:clr>
        </p15:guide>
        <p15:guide id="11" pos="98" userDrawn="1">
          <p15:clr>
            <a:srgbClr val="F26B43"/>
          </p15:clr>
        </p15:guide>
        <p15:guide id="13" pos="3876" userDrawn="1">
          <p15:clr>
            <a:srgbClr val="F26B43"/>
          </p15:clr>
        </p15:guide>
        <p15:guide id="14" pos="4631" userDrawn="1">
          <p15:clr>
            <a:srgbClr val="F26B43"/>
          </p15:clr>
        </p15:guide>
        <p15:guide id="16" pos="1609" userDrawn="1">
          <p15:clr>
            <a:srgbClr val="F26B43"/>
          </p15:clr>
        </p15:guide>
        <p15:guide id="18" orient="horz" pos="799" userDrawn="1">
          <p15:clr>
            <a:srgbClr val="F26B43"/>
          </p15:clr>
        </p15:guide>
        <p15:guide id="19" orient="horz" pos="3521" userDrawn="1">
          <p15:clr>
            <a:srgbClr val="F26B43"/>
          </p15:clr>
        </p15:guide>
        <p15:guide id="23" pos="853" userDrawn="1">
          <p15:clr>
            <a:srgbClr val="F26B43"/>
          </p15:clr>
        </p15:guide>
        <p15:guide id="24" pos="5387"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3.png"/><Relationship Id="rId7" Type="http://schemas.openxmlformats.org/officeDocument/2006/relationships/hyperlink" Target="http://www.komponent.dk/nexus-chefudviklingsforloeb-drift-service"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hyperlink" Target="mailto:ah@komponent.dk" TargetMode="External"/><Relationship Id="rId5" Type="http://schemas.openxmlformats.org/officeDocument/2006/relationships/hyperlink" Target="mailto:hl@komponent.dk" TargetMode="External"/><Relationship Id="rId4" Type="http://schemas.openxmlformats.org/officeDocument/2006/relationships/image" Target="../media/image4.sv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9.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a:extLst>
              <a:ext uri="{FF2B5EF4-FFF2-40B4-BE49-F238E27FC236}">
                <a16:creationId xmlns:a16="http://schemas.microsoft.com/office/drawing/2014/main" id="{5F18B495-DED9-0331-6AC7-81D5753AF797}"/>
              </a:ext>
            </a:extLst>
          </p:cNvPr>
          <p:cNvSpPr txBox="1">
            <a:spLocks/>
          </p:cNvSpPr>
          <p:nvPr/>
        </p:nvSpPr>
        <p:spPr>
          <a:xfrm>
            <a:off x="312523" y="1181151"/>
            <a:ext cx="4126127" cy="1628723"/>
          </a:xfrm>
          <a:prstGeom prst="rect">
            <a:avLst/>
          </a:prstGeom>
        </p:spPr>
        <p:txBody>
          <a:bodyPr vert="horz" wrap="square" lIns="85907" tIns="85907" rIns="85907" bIns="85907" rtlCol="0" anchor="b" anchorCtr="0">
            <a:noAutofit/>
          </a:bodyPr>
          <a:lstStyle>
            <a:lvl1pPr algn="l" defTabSz="363663" rtl="0" eaLnBrk="1" latinLnBrk="0" hangingPunct="1">
              <a:lnSpc>
                <a:spcPct val="80000"/>
              </a:lnSpc>
              <a:spcBef>
                <a:spcPct val="0"/>
              </a:spcBef>
              <a:buNone/>
              <a:defRPr sz="1273" b="0" i="0" kern="1200" spc="0">
                <a:solidFill>
                  <a:schemeClr val="tx1"/>
                </a:solidFill>
                <a:latin typeface="+mj-lt"/>
                <a:ea typeface="+mj-ea"/>
                <a:cs typeface="+mj-cs"/>
              </a:defRPr>
            </a:lvl1pPr>
          </a:lstStyle>
          <a:p>
            <a:endParaRPr lang="da-DK" sz="2800" spc="300"/>
          </a:p>
          <a:p>
            <a:r>
              <a:rPr lang="da-DK" sz="2800" spc="300"/>
              <a:t>Udviklingsforløb for chefer i Drift og service</a:t>
            </a:r>
            <a:endParaRPr lang="en-DK" sz="2800" spc="300"/>
          </a:p>
        </p:txBody>
      </p:sp>
      <p:cxnSp>
        <p:nvCxnSpPr>
          <p:cNvPr id="12" name="Lige forbindelse 11">
            <a:extLst>
              <a:ext uri="{FF2B5EF4-FFF2-40B4-BE49-F238E27FC236}">
                <a16:creationId xmlns:a16="http://schemas.microsoft.com/office/drawing/2014/main" id="{FB24C610-9887-0028-FEBE-65A42CF9E1AC}"/>
              </a:ext>
            </a:extLst>
          </p:cNvPr>
          <p:cNvCxnSpPr>
            <a:cxnSpLocks/>
          </p:cNvCxnSpPr>
          <p:nvPr/>
        </p:nvCxnSpPr>
        <p:spPr>
          <a:xfrm>
            <a:off x="381000" y="0"/>
            <a:ext cx="0" cy="28575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15" name="Grafik 14">
            <a:extLst>
              <a:ext uri="{FF2B5EF4-FFF2-40B4-BE49-F238E27FC236}">
                <a16:creationId xmlns:a16="http://schemas.microsoft.com/office/drawing/2014/main" id="{9959354C-C9B9-B12C-C6B1-797DD22FC53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5400000">
            <a:off x="9014533" y="797640"/>
            <a:ext cx="929157" cy="91769"/>
          </a:xfrm>
          <a:prstGeom prst="rect">
            <a:avLst/>
          </a:prstGeom>
        </p:spPr>
      </p:pic>
      <p:sp>
        <p:nvSpPr>
          <p:cNvPr id="17" name="Content Placeholder 9">
            <a:extLst>
              <a:ext uri="{FF2B5EF4-FFF2-40B4-BE49-F238E27FC236}">
                <a16:creationId xmlns:a16="http://schemas.microsoft.com/office/drawing/2014/main" id="{86317D67-AD22-73F3-2175-C12D5B5DC028}"/>
              </a:ext>
            </a:extLst>
          </p:cNvPr>
          <p:cNvSpPr txBox="1">
            <a:spLocks/>
          </p:cNvSpPr>
          <p:nvPr/>
        </p:nvSpPr>
        <p:spPr>
          <a:xfrm>
            <a:off x="8159193" y="4629150"/>
            <a:ext cx="1438143" cy="1997085"/>
          </a:xfrm>
          <a:prstGeom prst="rect">
            <a:avLst/>
          </a:prstGeom>
        </p:spPr>
        <p:txBody>
          <a:bodyPr vert="horz" wrap="square" lIns="85907" tIns="85907" rIns="85907" bIns="85907" rtlCol="0" anchor="b" anchorCtr="0">
            <a:noAutofit/>
          </a:bodyPr>
          <a:lstStyle>
            <a:lvl1pPr marL="133942" marR="0" indent="-133942" algn="l" defTabSz="567019" rtl="0" eaLnBrk="1" fontAlgn="auto" latinLnBrk="0" hangingPunct="1">
              <a:lnSpc>
                <a:spcPct val="100000"/>
              </a:lnSpc>
              <a:spcBef>
                <a:spcPts val="0"/>
              </a:spcBef>
              <a:spcAft>
                <a:spcPts val="0"/>
              </a:spcAft>
              <a:buClrTx/>
              <a:buSzPct val="70000"/>
              <a:buFont typeface="Arial" panose="020B0604020202020204" pitchFamily="34" charset="0"/>
              <a:buChar char="•"/>
              <a:tabLst/>
              <a:defRPr sz="992" b="0" i="0" kern="1200" spc="19" baseline="0">
                <a:solidFill>
                  <a:schemeClr val="tx1"/>
                </a:solidFill>
                <a:latin typeface="+mn-lt"/>
                <a:ea typeface="+mn-ea"/>
                <a:cs typeface="+mn-cs"/>
              </a:defRPr>
            </a:lvl1pPr>
            <a:lvl2pPr marL="252009" marR="0" indent="-114191" algn="l" defTabSz="567019" rtl="0" eaLnBrk="1" fontAlgn="auto" latinLnBrk="0" hangingPunct="1">
              <a:lnSpc>
                <a:spcPct val="100000"/>
              </a:lnSpc>
              <a:spcBef>
                <a:spcPts val="0"/>
              </a:spcBef>
              <a:spcAft>
                <a:spcPts val="0"/>
              </a:spcAft>
              <a:buClrTx/>
              <a:buSzPct val="70000"/>
              <a:buFont typeface="Arial" panose="020B0604020202020204" pitchFamily="34" charset="0"/>
              <a:buChar char="•"/>
              <a:tabLst/>
              <a:defRPr sz="868" b="0" i="0" kern="1200" spc="19" baseline="0">
                <a:solidFill>
                  <a:schemeClr val="tx1"/>
                </a:solidFill>
                <a:latin typeface="+mn-lt"/>
                <a:ea typeface="+mn-ea"/>
                <a:cs typeface="+mn-cs"/>
              </a:defRPr>
            </a:lvl2pPr>
            <a:lvl3pPr marL="358325" marR="0" indent="-106316" algn="l" defTabSz="567019" rtl="0" eaLnBrk="1" fontAlgn="auto" latinLnBrk="0" hangingPunct="1">
              <a:lnSpc>
                <a:spcPct val="100000"/>
              </a:lnSpc>
              <a:spcBef>
                <a:spcPts val="0"/>
              </a:spcBef>
              <a:spcAft>
                <a:spcPts val="0"/>
              </a:spcAft>
              <a:buClrTx/>
              <a:buSzPct val="70000"/>
              <a:buFont typeface="Arial" panose="020B0604020202020204" pitchFamily="34" charset="0"/>
              <a:buChar char="•"/>
              <a:tabLst/>
              <a:defRPr sz="744" b="0" i="0" kern="1200" spc="19" baseline="0">
                <a:solidFill>
                  <a:schemeClr val="tx1"/>
                </a:solidFill>
                <a:latin typeface="+mn-lt"/>
                <a:ea typeface="+mn-ea"/>
                <a:cs typeface="+mn-cs"/>
              </a:defRPr>
            </a:lvl3pPr>
            <a:lvl4pPr marL="446922" marR="0" indent="-88597" algn="l" defTabSz="567019" rtl="0" eaLnBrk="1" fontAlgn="auto" latinLnBrk="0" hangingPunct="1">
              <a:lnSpc>
                <a:spcPct val="100000"/>
              </a:lnSpc>
              <a:spcBef>
                <a:spcPts val="0"/>
              </a:spcBef>
              <a:spcAft>
                <a:spcPts val="0"/>
              </a:spcAft>
              <a:buClrTx/>
              <a:buSzPct val="70000"/>
              <a:buFont typeface="Arial" panose="020B0604020202020204" pitchFamily="34" charset="0"/>
              <a:buChar char="•"/>
              <a:tabLst/>
              <a:defRPr sz="620" b="0" i="0" kern="1200" spc="19" baseline="0">
                <a:solidFill>
                  <a:schemeClr val="tx1"/>
                </a:solidFill>
                <a:latin typeface="+mn-lt"/>
                <a:ea typeface="+mn-ea"/>
                <a:cs typeface="+mn-cs"/>
              </a:defRPr>
            </a:lvl4pPr>
            <a:lvl5pPr marL="528628" marR="0" indent="-81706" algn="l" defTabSz="567019" rtl="0" eaLnBrk="1" fontAlgn="auto" latinLnBrk="0" hangingPunct="1">
              <a:lnSpc>
                <a:spcPct val="100000"/>
              </a:lnSpc>
              <a:spcBef>
                <a:spcPts val="0"/>
              </a:spcBef>
              <a:spcAft>
                <a:spcPts val="0"/>
              </a:spcAft>
              <a:buClrTx/>
              <a:buSzPct val="70000"/>
              <a:buFont typeface="Arial" panose="020B0604020202020204" pitchFamily="34" charset="0"/>
              <a:buChar char="•"/>
              <a:tabLst/>
              <a:defRPr sz="496" b="0" i="0" kern="1200" spc="19" baseline="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a:lstStyle>
          <a:p>
            <a:pPr marL="0" lvl="2" indent="0">
              <a:buNone/>
            </a:pPr>
            <a:endParaRPr lang="da-DK" sz="800" b="1">
              <a:solidFill>
                <a:srgbClr val="1A1A1A"/>
              </a:solidFill>
            </a:endParaRPr>
          </a:p>
          <a:p>
            <a:pPr marL="0" lvl="2" indent="0">
              <a:buNone/>
            </a:pPr>
            <a:endParaRPr lang="da-DK" sz="800" b="1">
              <a:solidFill>
                <a:srgbClr val="1A1A1A"/>
              </a:solidFill>
            </a:endParaRPr>
          </a:p>
          <a:p>
            <a:pPr marL="0" lvl="2" indent="0">
              <a:buNone/>
            </a:pPr>
            <a:endParaRPr lang="da-DK" sz="800" b="1">
              <a:solidFill>
                <a:srgbClr val="1A1A1A"/>
              </a:solidFill>
            </a:endParaRPr>
          </a:p>
          <a:p>
            <a:pPr marL="0" lvl="2" indent="0">
              <a:buNone/>
            </a:pPr>
            <a:r>
              <a:rPr lang="da-DK" sz="800" b="1">
                <a:solidFill>
                  <a:srgbClr val="1A1A1A"/>
                </a:solidFill>
              </a:rPr>
              <a:t>KONTAKT</a:t>
            </a:r>
          </a:p>
          <a:p>
            <a:pPr marL="0" lvl="2" indent="0">
              <a:buNone/>
            </a:pPr>
            <a:r>
              <a:rPr lang="da-DK" sz="800">
                <a:solidFill>
                  <a:srgbClr val="1A1A1A"/>
                </a:solidFill>
              </a:rPr>
              <a:t>Hanne Lykke</a:t>
            </a:r>
          </a:p>
          <a:p>
            <a:pPr marL="0" lvl="2" indent="0">
              <a:buNone/>
            </a:pPr>
            <a:r>
              <a:rPr lang="da-DK" sz="800">
                <a:solidFill>
                  <a:srgbClr val="1A1A1A"/>
                </a:solidFill>
              </a:rPr>
              <a:t>Chefkonsulent</a:t>
            </a:r>
          </a:p>
          <a:p>
            <a:pPr marL="0" lvl="2" indent="0">
              <a:buNone/>
            </a:pPr>
            <a:r>
              <a:rPr lang="da-DK" sz="800">
                <a:solidFill>
                  <a:srgbClr val="1A1A1A"/>
                </a:solidFill>
              </a:rPr>
              <a:t>T: 8779 6316</a:t>
            </a:r>
          </a:p>
          <a:p>
            <a:pPr marL="0" lvl="2" indent="0">
              <a:buNone/>
            </a:pPr>
            <a:r>
              <a:rPr lang="da-DK" sz="800">
                <a:solidFill>
                  <a:srgbClr val="1A1A1A"/>
                </a:solidFill>
              </a:rPr>
              <a:t>E: </a:t>
            </a:r>
            <a:r>
              <a:rPr lang="da-DK" sz="800">
                <a:solidFill>
                  <a:srgbClr val="1A1A1A"/>
                </a:solidFill>
                <a:hlinkClick r:id="rId5"/>
              </a:rPr>
              <a:t>hl@komponent.dk</a:t>
            </a:r>
            <a:r>
              <a:rPr lang="da-DK" sz="800">
                <a:solidFill>
                  <a:srgbClr val="1A1A1A"/>
                </a:solidFill>
              </a:rPr>
              <a:t> </a:t>
            </a:r>
            <a:br>
              <a:rPr lang="da-DK" sz="800">
                <a:solidFill>
                  <a:srgbClr val="1A1A1A"/>
                </a:solidFill>
              </a:rPr>
            </a:br>
            <a:endParaRPr lang="da-DK" sz="800">
              <a:solidFill>
                <a:srgbClr val="1A1A1A"/>
              </a:solidFill>
            </a:endParaRPr>
          </a:p>
          <a:p>
            <a:pPr marL="0" lvl="2" indent="0">
              <a:buNone/>
            </a:pPr>
            <a:r>
              <a:rPr lang="da-DK" sz="800">
                <a:solidFill>
                  <a:srgbClr val="1A1A1A"/>
                </a:solidFill>
              </a:rPr>
              <a:t>Aida H. </a:t>
            </a:r>
            <a:r>
              <a:rPr lang="da-DK" sz="800" err="1">
                <a:solidFill>
                  <a:srgbClr val="1A1A1A"/>
                </a:solidFill>
              </a:rPr>
              <a:t>Buzdalek</a:t>
            </a:r>
            <a:endParaRPr lang="da-DK" sz="800">
              <a:solidFill>
                <a:srgbClr val="1A1A1A"/>
              </a:solidFill>
            </a:endParaRPr>
          </a:p>
          <a:p>
            <a:pPr marL="0" lvl="2" indent="0">
              <a:buNone/>
            </a:pPr>
            <a:r>
              <a:rPr lang="da-DK" sz="800">
                <a:solidFill>
                  <a:srgbClr val="1A1A1A"/>
                </a:solidFill>
              </a:rPr>
              <a:t>Koordinator</a:t>
            </a:r>
            <a:br>
              <a:rPr lang="da-DK" sz="800">
                <a:solidFill>
                  <a:srgbClr val="1A1A1A"/>
                </a:solidFill>
              </a:rPr>
            </a:br>
            <a:r>
              <a:rPr lang="da-DK" sz="800">
                <a:solidFill>
                  <a:srgbClr val="1A1A1A"/>
                </a:solidFill>
              </a:rPr>
              <a:t>T: 8779 6309</a:t>
            </a:r>
          </a:p>
          <a:p>
            <a:pPr marL="0" lvl="2" indent="0">
              <a:buNone/>
            </a:pPr>
            <a:r>
              <a:rPr lang="da-DK" sz="800">
                <a:solidFill>
                  <a:srgbClr val="1A1A1A"/>
                </a:solidFill>
              </a:rPr>
              <a:t>E: </a:t>
            </a:r>
            <a:r>
              <a:rPr lang="da-DK" sz="800">
                <a:solidFill>
                  <a:srgbClr val="1A1A1A"/>
                </a:solidFill>
                <a:hlinkClick r:id="rId6"/>
              </a:rPr>
              <a:t>ah@komponent.dk</a:t>
            </a:r>
            <a:r>
              <a:rPr lang="da-DK" sz="800">
                <a:solidFill>
                  <a:srgbClr val="1A1A1A"/>
                </a:solidFill>
              </a:rPr>
              <a:t> </a:t>
            </a:r>
          </a:p>
        </p:txBody>
      </p:sp>
      <p:sp>
        <p:nvSpPr>
          <p:cNvPr id="18" name="Content Placeholder 9">
            <a:extLst>
              <a:ext uri="{FF2B5EF4-FFF2-40B4-BE49-F238E27FC236}">
                <a16:creationId xmlns:a16="http://schemas.microsoft.com/office/drawing/2014/main" id="{719A8A3E-8415-12CD-EAB1-09F630F60E4C}"/>
              </a:ext>
            </a:extLst>
          </p:cNvPr>
          <p:cNvSpPr txBox="1">
            <a:spLocks/>
          </p:cNvSpPr>
          <p:nvPr/>
        </p:nvSpPr>
        <p:spPr>
          <a:xfrm>
            <a:off x="4170018" y="2871790"/>
            <a:ext cx="3752850" cy="2284407"/>
          </a:xfrm>
          <a:prstGeom prst="rect">
            <a:avLst/>
          </a:prstGeom>
        </p:spPr>
        <p:txBody>
          <a:bodyPr vert="horz" wrap="square" lIns="85907" tIns="85907" rIns="85907" bIns="85907" rtlCol="0" anchor="t">
            <a:noAutofit/>
          </a:bodyPr>
          <a:lstStyle>
            <a:lvl1pPr marL="85905" indent="-85905" algn="l" defTabSz="363663" rtl="0" eaLnBrk="1" latinLnBrk="0" hangingPunct="1">
              <a:lnSpc>
                <a:spcPct val="100000"/>
              </a:lnSpc>
              <a:spcBef>
                <a:spcPts val="0"/>
              </a:spcBef>
              <a:buSzPct val="70000"/>
              <a:buFont typeface="Arial" panose="020B0604020202020204" pitchFamily="34" charset="0"/>
              <a:buChar char="•"/>
              <a:tabLst/>
              <a:defRPr sz="636" b="0" i="0" kern="1200" spc="12" baseline="0">
                <a:solidFill>
                  <a:schemeClr val="tx1"/>
                </a:solidFill>
                <a:latin typeface="+mn-lt"/>
                <a:ea typeface="+mn-ea"/>
                <a:cs typeface="+mn-cs"/>
              </a:defRPr>
            </a:lvl1pPr>
            <a:lvl2pPr marL="161628" indent="-73238" algn="l" defTabSz="363663" rtl="0" eaLnBrk="1" latinLnBrk="0" hangingPunct="1">
              <a:lnSpc>
                <a:spcPct val="100000"/>
              </a:lnSpc>
              <a:spcBef>
                <a:spcPts val="0"/>
              </a:spcBef>
              <a:buSzPct val="70000"/>
              <a:buFont typeface="Arial" panose="020B0604020202020204" pitchFamily="34" charset="0"/>
              <a:buChar char="•"/>
              <a:tabLst/>
              <a:defRPr sz="557" b="0" i="0" kern="1200" spc="12" baseline="0">
                <a:solidFill>
                  <a:schemeClr val="tx1"/>
                </a:solidFill>
                <a:latin typeface="+mn-lt"/>
                <a:ea typeface="+mn-ea"/>
                <a:cs typeface="+mn-cs"/>
              </a:defRPr>
            </a:lvl2pPr>
            <a:lvl3pPr marL="229816" indent="-68187" algn="l" defTabSz="363663" rtl="0" eaLnBrk="1" latinLnBrk="0" hangingPunct="1">
              <a:lnSpc>
                <a:spcPct val="100000"/>
              </a:lnSpc>
              <a:spcBef>
                <a:spcPts val="0"/>
              </a:spcBef>
              <a:buSzPct val="70000"/>
              <a:buFont typeface="Arial" panose="020B0604020202020204" pitchFamily="34" charset="0"/>
              <a:buChar char="•"/>
              <a:tabLst/>
              <a:defRPr sz="477" b="0" i="0" kern="1200" spc="12" baseline="0">
                <a:solidFill>
                  <a:schemeClr val="tx1"/>
                </a:solidFill>
                <a:latin typeface="+mn-lt"/>
                <a:ea typeface="+mn-ea"/>
                <a:cs typeface="+mn-cs"/>
              </a:defRPr>
            </a:lvl3pPr>
            <a:lvl4pPr marL="286638" indent="-56822" algn="l" defTabSz="363663" rtl="0" eaLnBrk="1" latinLnBrk="0" hangingPunct="1">
              <a:lnSpc>
                <a:spcPct val="100000"/>
              </a:lnSpc>
              <a:spcBef>
                <a:spcPts val="0"/>
              </a:spcBef>
              <a:buSzPct val="70000"/>
              <a:buFont typeface="Arial" panose="020B0604020202020204" pitchFamily="34" charset="0"/>
              <a:buChar char="•"/>
              <a:tabLst/>
              <a:defRPr sz="398" b="0" i="0" kern="1200" spc="12" baseline="0">
                <a:solidFill>
                  <a:schemeClr val="tx1"/>
                </a:solidFill>
                <a:latin typeface="+mn-lt"/>
                <a:ea typeface="+mn-ea"/>
                <a:cs typeface="+mn-cs"/>
              </a:defRPr>
            </a:lvl4pPr>
            <a:lvl5pPr marL="339041" indent="-52403" algn="l" defTabSz="363663" rtl="0" eaLnBrk="1" latinLnBrk="0" hangingPunct="1">
              <a:lnSpc>
                <a:spcPct val="100000"/>
              </a:lnSpc>
              <a:spcBef>
                <a:spcPts val="0"/>
              </a:spcBef>
              <a:buSzPct val="70000"/>
              <a:buFont typeface="Arial" panose="020B0604020202020204" pitchFamily="34" charset="0"/>
              <a:buChar char="•"/>
              <a:tabLst/>
              <a:defRPr sz="318" b="0" i="0" kern="1200" spc="12" baseline="0">
                <a:solidFill>
                  <a:schemeClr val="tx1"/>
                </a:solidFill>
                <a:latin typeface="+mn-lt"/>
                <a:ea typeface="+mn-ea"/>
                <a:cs typeface="+mn-cs"/>
              </a:defRPr>
            </a:lvl5pPr>
            <a:lvl6pPr marL="1000074"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6pPr>
            <a:lvl7pPr marL="1181906"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7pPr>
            <a:lvl8pPr marL="1363738"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8pPr>
            <a:lvl9pPr marL="1545569"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9pPr>
          </a:lstStyle>
          <a:p>
            <a:pPr marL="0" indent="0">
              <a:buFont typeface="Arial" panose="020B0604020202020204" pitchFamily="34" charset="0"/>
              <a:buNone/>
            </a:pPr>
            <a:r>
              <a:rPr lang="da-DK" sz="800" b="0" i="0" dirty="0">
                <a:solidFill>
                  <a:srgbClr val="000000"/>
                </a:solidFill>
                <a:effectLst/>
              </a:rPr>
              <a:t>Forløbet understøtter på en og samme tid både den enkelte chefs personlige lederskab og gennemslagskraft samtidig med</a:t>
            </a:r>
            <a:r>
              <a:rPr lang="da-DK" sz="800" dirty="0">
                <a:solidFill>
                  <a:srgbClr val="000000"/>
                </a:solidFill>
              </a:rPr>
              <a:t>,</a:t>
            </a:r>
            <a:r>
              <a:rPr lang="da-DK" sz="800" b="0" i="0" dirty="0">
                <a:solidFill>
                  <a:srgbClr val="000000"/>
                </a:solidFill>
                <a:effectLst/>
              </a:rPr>
              <a:t> at sammenhængskraften i eksisterende netværk styrkes. </a:t>
            </a:r>
          </a:p>
          <a:p>
            <a:pPr marL="0" indent="0">
              <a:buFont typeface="Arial" panose="020B0604020202020204" pitchFamily="34" charset="0"/>
              <a:buNone/>
            </a:pPr>
            <a:endParaRPr lang="da-DK" sz="800" dirty="0">
              <a:solidFill>
                <a:srgbClr val="000000"/>
              </a:solidFill>
              <a:ea typeface="Calibri" panose="020F0502020204030204" pitchFamily="34" charset="0"/>
              <a:cs typeface="Arial" panose="020B0604020202020204" pitchFamily="34" charset="0"/>
            </a:endParaRPr>
          </a:p>
          <a:p>
            <a:pPr marL="0" indent="0" algn="l" rtl="0" fontAlgn="base">
              <a:buNone/>
            </a:pPr>
            <a:r>
              <a:rPr lang="da-DK" sz="800" b="1" i="0" dirty="0">
                <a:solidFill>
                  <a:srgbClr val="000000"/>
                </a:solidFill>
                <a:effectLst/>
              </a:rPr>
              <a:t>Udviklingsforløbets temaer: </a:t>
            </a:r>
          </a:p>
          <a:p>
            <a:pPr marL="85725" indent="-85725" algn="l" rtl="0" fontAlgn="base"/>
            <a:r>
              <a:rPr lang="da-DK" sz="800" b="0" i="0" dirty="0">
                <a:solidFill>
                  <a:srgbClr val="000000"/>
                </a:solidFill>
                <a:effectLst/>
              </a:rPr>
              <a:t>Det personlige lederskab og gennemslagskraft  </a:t>
            </a:r>
          </a:p>
          <a:p>
            <a:pPr marL="85725" indent="-85725" algn="l" rtl="0" fontAlgn="base"/>
            <a:r>
              <a:rPr lang="da-DK" sz="800" b="0" i="0" dirty="0">
                <a:solidFill>
                  <a:srgbClr val="000000"/>
                </a:solidFill>
                <a:effectLst/>
              </a:rPr>
              <a:t>Ledelse af den attraktive arbejdsplads </a:t>
            </a:r>
          </a:p>
          <a:p>
            <a:pPr marL="85725" indent="-85725" algn="l" rtl="0" fontAlgn="base"/>
            <a:r>
              <a:rPr lang="da-DK" sz="800" b="0" i="0" dirty="0">
                <a:solidFill>
                  <a:srgbClr val="000000"/>
                </a:solidFill>
                <a:effectLst/>
              </a:rPr>
              <a:t>Ledelse af lærende organisationer </a:t>
            </a:r>
          </a:p>
          <a:p>
            <a:pPr marL="85725" indent="-85725" algn="l" rtl="0" fontAlgn="base"/>
            <a:r>
              <a:rPr lang="da-DK" sz="800" b="0" i="0" dirty="0">
                <a:solidFill>
                  <a:srgbClr val="000000"/>
                </a:solidFill>
                <a:effectLst/>
              </a:rPr>
              <a:t>Når ledergrupper skaber værdi – sammen </a:t>
            </a:r>
          </a:p>
          <a:p>
            <a:pPr marL="85725" indent="-85725" algn="l" rtl="0" fontAlgn="base"/>
            <a:r>
              <a:rPr lang="da-DK" sz="800" b="0" i="0" dirty="0">
                <a:solidFill>
                  <a:srgbClr val="000000"/>
                </a:solidFill>
                <a:effectLst/>
              </a:rPr>
              <a:t>Fra strategiske dagsordner til faglig praksis </a:t>
            </a:r>
          </a:p>
          <a:p>
            <a:pPr marL="0" indent="0">
              <a:buFont typeface="Arial" panose="020B0604020202020204" pitchFamily="34" charset="0"/>
              <a:buNone/>
            </a:pPr>
            <a:endParaRPr lang="da-DK" sz="800" dirty="0">
              <a:solidFill>
                <a:srgbClr val="000000"/>
              </a:solidFill>
              <a:ea typeface="Calibri" panose="020F0502020204030204" pitchFamily="34" charset="0"/>
              <a:cs typeface="Arial" panose="020B0604020202020204" pitchFamily="34" charset="0"/>
            </a:endParaRPr>
          </a:p>
          <a:p>
            <a:pPr marL="0" indent="0" algn="l" rtl="0" fontAlgn="base">
              <a:buNone/>
            </a:pPr>
            <a:r>
              <a:rPr lang="da-DK" sz="800" b="1" i="0" dirty="0">
                <a:solidFill>
                  <a:srgbClr val="000000"/>
                </a:solidFill>
                <a:effectLst/>
              </a:rPr>
              <a:t>Forløbets tilrettelæggelse</a:t>
            </a:r>
            <a:r>
              <a:rPr lang="da-DK" sz="800" b="0" i="0" dirty="0">
                <a:solidFill>
                  <a:srgbClr val="000000"/>
                </a:solidFill>
                <a:effectLst/>
              </a:rPr>
              <a:t> </a:t>
            </a:r>
          </a:p>
          <a:p>
            <a:pPr marL="0" indent="0" fontAlgn="base">
              <a:buNone/>
            </a:pPr>
            <a:r>
              <a:rPr lang="da-DK" sz="800" b="0" i="0" dirty="0">
                <a:solidFill>
                  <a:srgbClr val="000000"/>
                </a:solidFill>
                <a:effectLst/>
              </a:rPr>
              <a:t>Udviklingsforløbet er tilrettelagt som 5 læringssamlinger i internatform (12-12), som afvikles gennem et år fra november 2023 til november 2024. Komponent står for facilitering og faglige ekspertoplæg, suppleret med forskellige oplægsholdere som fx topchefer og faglige eksperter fra den private og offentlige sekto</a:t>
            </a:r>
            <a:r>
              <a:rPr lang="da-DK" sz="800" dirty="0">
                <a:solidFill>
                  <a:srgbClr val="000000"/>
                </a:solidFill>
              </a:rPr>
              <a:t>r med noget på hjerte. </a:t>
            </a:r>
            <a:r>
              <a:rPr lang="da-DK" sz="800" b="0" i="0" dirty="0">
                <a:solidFill>
                  <a:srgbClr val="000000"/>
                </a:solidFill>
                <a:effectLst/>
              </a:rPr>
              <a:t>Disse er endnu ikke udpeget. </a:t>
            </a:r>
          </a:p>
          <a:p>
            <a:pPr marL="0" indent="0" fontAlgn="base">
              <a:buNone/>
            </a:pPr>
            <a:endParaRPr lang="da-DK" sz="800" dirty="0">
              <a:solidFill>
                <a:srgbClr val="000000"/>
              </a:solidFill>
            </a:endParaRPr>
          </a:p>
          <a:p>
            <a:pPr marL="0" indent="0" fontAlgn="base">
              <a:buNone/>
            </a:pPr>
            <a:r>
              <a:rPr lang="da-DK" sz="800" b="0" i="0" dirty="0">
                <a:solidFill>
                  <a:srgbClr val="000000"/>
                </a:solidFill>
                <a:effectLst/>
              </a:rPr>
              <a:t> </a:t>
            </a:r>
            <a:endParaRPr lang="da-DK" sz="800" dirty="0">
              <a:solidFill>
                <a:srgbClr val="000000"/>
              </a:solidFill>
            </a:endParaRPr>
          </a:p>
          <a:p>
            <a:pPr marL="0" indent="0" algn="l" rtl="0" fontAlgn="base">
              <a:buNone/>
            </a:pPr>
            <a:endParaRPr lang="da-DK" sz="800" b="0" i="0" dirty="0">
              <a:solidFill>
                <a:srgbClr val="000000"/>
              </a:solidFill>
              <a:effectLst/>
            </a:endParaRPr>
          </a:p>
          <a:p>
            <a:pPr marL="0" indent="0">
              <a:buFont typeface="Arial" panose="020B0604020202020204" pitchFamily="34" charset="0"/>
              <a:buNone/>
            </a:pPr>
            <a:endParaRPr lang="da-DK" sz="800" dirty="0">
              <a:solidFill>
                <a:srgbClr val="000000"/>
              </a:solidFill>
              <a:ea typeface="Calibri" panose="020F0502020204030204" pitchFamily="34" charset="0"/>
              <a:cs typeface="Arial" panose="020B0604020202020204" pitchFamily="34" charset="0"/>
            </a:endParaRPr>
          </a:p>
          <a:p>
            <a:pPr marL="0" indent="0">
              <a:buFont typeface="Arial" panose="020B0604020202020204" pitchFamily="34" charset="0"/>
              <a:buNone/>
            </a:pPr>
            <a:endParaRPr lang="da-DK" sz="800" dirty="0">
              <a:ea typeface="Calibri" panose="020F0502020204030204" pitchFamily="34" charset="0"/>
              <a:cs typeface="Arial" panose="020B0604020202020204" pitchFamily="34" charset="0"/>
            </a:endParaRPr>
          </a:p>
        </p:txBody>
      </p:sp>
      <p:sp>
        <p:nvSpPr>
          <p:cNvPr id="19" name="Tekstfelt 18">
            <a:extLst>
              <a:ext uri="{FF2B5EF4-FFF2-40B4-BE49-F238E27FC236}">
                <a16:creationId xmlns:a16="http://schemas.microsoft.com/office/drawing/2014/main" id="{8C452308-68CF-438A-F8FC-7DDAB8CBC0E1}"/>
              </a:ext>
            </a:extLst>
          </p:cNvPr>
          <p:cNvSpPr txBox="1"/>
          <p:nvPr/>
        </p:nvSpPr>
        <p:spPr>
          <a:xfrm>
            <a:off x="4153165" y="5317999"/>
            <a:ext cx="3691840" cy="990217"/>
          </a:xfrm>
          <a:prstGeom prst="rect">
            <a:avLst/>
          </a:prstGeom>
          <a:noFill/>
        </p:spPr>
        <p:txBody>
          <a:bodyPr wrap="square" lIns="216000" tIns="216000" rIns="216000" bIns="216000" rtlCol="0" anchor="b" anchorCtr="0">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da-DK" sz="1200" b="1" i="0" u="none" strike="noStrike" kern="1200" cap="none" spc="0" normalizeH="0" baseline="0" noProof="0" dirty="0">
                <a:ln>
                  <a:noFill/>
                </a:ln>
                <a:solidFill>
                  <a:srgbClr val="1A1A1A"/>
                </a:solidFill>
                <a:effectLst/>
                <a:uLnTx/>
                <a:uFillTx/>
                <a:latin typeface="+mj-lt"/>
                <a:ea typeface="+mn-ea"/>
                <a:cs typeface="+mn-cs"/>
              </a:rPr>
              <a:t>Er du </a:t>
            </a:r>
            <a:r>
              <a:rPr kumimoji="0" lang="da-DK" sz="1200" i="0" u="none" strike="noStrike" kern="1200" cap="none" spc="0" normalizeH="0" baseline="0" noProof="0" dirty="0">
                <a:ln>
                  <a:noFill/>
                </a:ln>
                <a:solidFill>
                  <a:srgbClr val="1A1A1A"/>
                </a:solidFill>
                <a:effectLst/>
                <a:uLnTx/>
                <a:uFillTx/>
                <a:latin typeface="+mj-lt"/>
                <a:ea typeface="+mn-ea"/>
                <a:cs typeface="+mn-cs"/>
              </a:rPr>
              <a:t>målgruppen</a:t>
            </a:r>
            <a:r>
              <a:rPr kumimoji="0" lang="da-DK" sz="1200" b="1" i="0" u="none" strike="noStrike" kern="1200" cap="none" spc="0" normalizeH="0" baseline="0" noProof="0" dirty="0">
                <a:ln>
                  <a:noFill/>
                </a:ln>
                <a:solidFill>
                  <a:srgbClr val="1A1A1A"/>
                </a:solidFill>
                <a:effectLst/>
                <a:uLnTx/>
                <a:uFillTx/>
                <a:latin typeface="+mj-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a-DK" sz="800" i="0" dirty="0">
                <a:solidFill>
                  <a:srgbClr val="000000"/>
                </a:solidFill>
                <a:effectLst/>
              </a:rPr>
              <a:t>Kommunale drifts- og servicechefer og souschefer. </a:t>
            </a:r>
            <a:r>
              <a:rPr lang="da-DK" sz="800" i="0" dirty="0">
                <a:solidFill>
                  <a:srgbClr val="000000"/>
                </a:solidFill>
                <a:effectLst/>
                <a:latin typeface="Spartan Office"/>
                <a:ea typeface="Calibri"/>
                <a:cs typeface="Calibri"/>
              </a:rPr>
              <a:t> </a:t>
            </a:r>
            <a:endParaRPr lang="da-DK" sz="800" i="0" u="none" strike="noStrike" kern="1200" cap="none" spc="0" normalizeH="0" baseline="0" noProof="0" dirty="0">
              <a:ln>
                <a:noFill/>
              </a:ln>
              <a:solidFill>
                <a:srgbClr val="1A1A1A"/>
              </a:solidFill>
              <a:effectLst/>
              <a:uLnTx/>
              <a:uFillTx/>
              <a:latin typeface="Spartan Office"/>
              <a:ea typeface="Calibri"/>
              <a:cs typeface="Calibri"/>
            </a:endParaRPr>
          </a:p>
          <a:p>
            <a:pPr>
              <a:defRPr/>
            </a:pPr>
            <a:endParaRPr lang="da-DK" sz="800" b="1" dirty="0">
              <a:solidFill>
                <a:srgbClr val="1A1A1A"/>
              </a:solidFill>
              <a:latin typeface="Spartan Office"/>
            </a:endParaRPr>
          </a:p>
          <a:p>
            <a:pPr marL="0" marR="0" lvl="0" indent="0" algn="l" defTabSz="914400">
              <a:lnSpc>
                <a:spcPct val="100000"/>
              </a:lnSpc>
              <a:spcBef>
                <a:spcPts val="0"/>
              </a:spcBef>
              <a:spcAft>
                <a:spcPts val="0"/>
              </a:spcAft>
              <a:buClrTx/>
              <a:buSzTx/>
              <a:buFont typeface="Arial" panose="020B0604020202020204" pitchFamily="34" charset="0"/>
              <a:buNone/>
              <a:tabLst/>
              <a:defRPr/>
            </a:pPr>
            <a:r>
              <a:rPr kumimoji="0" lang="da-DK" sz="800" b="1" i="0" u="none" strike="noStrike" kern="1200" cap="none" spc="0" normalizeH="0" baseline="0" noProof="0" dirty="0">
                <a:ln>
                  <a:noFill/>
                </a:ln>
                <a:solidFill>
                  <a:srgbClr val="1A1A1A"/>
                </a:solidFill>
                <a:effectLst/>
                <a:uLnTx/>
                <a:uFillTx/>
                <a:latin typeface="Spartan Office"/>
                <a:ea typeface="+mn-ea"/>
                <a:cs typeface="+mn-cs"/>
              </a:rPr>
              <a:t>Uddannelsen udbydes i samarbejde med </a:t>
            </a:r>
            <a:r>
              <a:rPr lang="da-DK" sz="800" b="1" dirty="0">
                <a:solidFill>
                  <a:srgbClr val="1A1A1A"/>
                </a:solidFill>
                <a:latin typeface="Spartan Office"/>
              </a:rPr>
              <a:t>KEF</a:t>
            </a:r>
            <a:endParaRPr lang="da-DK" sz="800" b="1" i="0" u="none" strike="noStrike" kern="1200" cap="none" spc="0" normalizeH="0" baseline="0" noProof="0" dirty="0">
              <a:ln>
                <a:noFill/>
              </a:ln>
              <a:solidFill>
                <a:srgbClr val="1A1A1A"/>
              </a:solidFill>
              <a:effectLst/>
              <a:uLnTx/>
              <a:uFillTx/>
              <a:latin typeface="Spartan Office"/>
              <a:ea typeface="Calibri" panose="020F0502020204030204" pitchFamily="34" charset="0"/>
              <a:cs typeface="Arial" panose="020B0604020202020204" pitchFamily="34" charset="0"/>
            </a:endParaRPr>
          </a:p>
        </p:txBody>
      </p:sp>
      <p:cxnSp>
        <p:nvCxnSpPr>
          <p:cNvPr id="32" name="Lige forbindelse 31">
            <a:extLst>
              <a:ext uri="{FF2B5EF4-FFF2-40B4-BE49-F238E27FC236}">
                <a16:creationId xmlns:a16="http://schemas.microsoft.com/office/drawing/2014/main" id="{8735763D-0F3C-DC49-DD53-B007881F47D2}"/>
              </a:ext>
            </a:extLst>
          </p:cNvPr>
          <p:cNvCxnSpPr>
            <a:cxnSpLocks/>
          </p:cNvCxnSpPr>
          <p:nvPr/>
        </p:nvCxnSpPr>
        <p:spPr>
          <a:xfrm flipH="1">
            <a:off x="3977854" y="5238747"/>
            <a:ext cx="404246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Lige forbindelse 33">
            <a:extLst>
              <a:ext uri="{FF2B5EF4-FFF2-40B4-BE49-F238E27FC236}">
                <a16:creationId xmlns:a16="http://schemas.microsoft.com/office/drawing/2014/main" id="{EB3881C0-3061-81F6-8D1F-D7402FFC6A3F}"/>
              </a:ext>
            </a:extLst>
          </p:cNvPr>
          <p:cNvCxnSpPr>
            <a:cxnSpLocks/>
          </p:cNvCxnSpPr>
          <p:nvPr/>
        </p:nvCxnSpPr>
        <p:spPr>
          <a:xfrm flipV="1">
            <a:off x="8067675" y="1123950"/>
            <a:ext cx="0" cy="553657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Lige forbindelse 19">
            <a:extLst>
              <a:ext uri="{FF2B5EF4-FFF2-40B4-BE49-F238E27FC236}">
                <a16:creationId xmlns:a16="http://schemas.microsoft.com/office/drawing/2014/main" id="{E5549B0C-923A-3C2C-B3BB-F601434157F3}"/>
              </a:ext>
            </a:extLst>
          </p:cNvPr>
          <p:cNvCxnSpPr>
            <a:cxnSpLocks/>
          </p:cNvCxnSpPr>
          <p:nvPr/>
        </p:nvCxnSpPr>
        <p:spPr>
          <a:xfrm flipH="1">
            <a:off x="4025212" y="2796542"/>
            <a:ext cx="404246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Lige forbindelse 20">
            <a:extLst>
              <a:ext uri="{FF2B5EF4-FFF2-40B4-BE49-F238E27FC236}">
                <a16:creationId xmlns:a16="http://schemas.microsoft.com/office/drawing/2014/main" id="{FFC5ABE1-3624-DD44-C28C-6AD453BFC014}"/>
              </a:ext>
            </a:extLst>
          </p:cNvPr>
          <p:cNvCxnSpPr>
            <a:cxnSpLocks/>
          </p:cNvCxnSpPr>
          <p:nvPr/>
        </p:nvCxnSpPr>
        <p:spPr>
          <a:xfrm flipH="1">
            <a:off x="4025212" y="1558292"/>
            <a:ext cx="404246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kstfelt 8">
            <a:extLst>
              <a:ext uri="{FF2B5EF4-FFF2-40B4-BE49-F238E27FC236}">
                <a16:creationId xmlns:a16="http://schemas.microsoft.com/office/drawing/2014/main" id="{632B086D-0AD5-B318-F02A-1E6DC0AF4AC9}"/>
              </a:ext>
            </a:extLst>
          </p:cNvPr>
          <p:cNvSpPr txBox="1"/>
          <p:nvPr/>
        </p:nvSpPr>
        <p:spPr>
          <a:xfrm>
            <a:off x="4055987" y="1508600"/>
            <a:ext cx="3886198" cy="1359548"/>
          </a:xfrm>
          <a:prstGeom prst="rect">
            <a:avLst/>
          </a:prstGeom>
          <a:noFill/>
        </p:spPr>
        <p:txBody>
          <a:bodyPr wrap="square" lIns="216000" tIns="216000" rIns="216000" bIns="216000" rtlCol="0" anchor="t">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a-DK" sz="1200" b="0" i="0" dirty="0">
                <a:solidFill>
                  <a:srgbClr val="000000"/>
                </a:solidFill>
                <a:effectLst/>
                <a:latin typeface="+mj-lt"/>
              </a:rPr>
              <a:t>KEF har i samarbejde med Komponent udviklet et chefudviklingsforløb</a:t>
            </a:r>
            <a:r>
              <a:rPr lang="da-DK" sz="1200" dirty="0">
                <a:solidFill>
                  <a:srgbClr val="000000"/>
                </a:solidFill>
                <a:latin typeface="+mj-lt"/>
              </a:rPr>
              <a:t>,</a:t>
            </a:r>
            <a:r>
              <a:rPr lang="da-DK" sz="1200" b="0" i="0" dirty="0">
                <a:solidFill>
                  <a:srgbClr val="000000"/>
                </a:solidFill>
                <a:effectLst/>
                <a:latin typeface="+mj-lt"/>
              </a:rPr>
              <a:t> som skal styrke de kommunale drifts- og servicechefers kompetencer til at navigere bedst muligt i fremtidens strategiske dagsordner, udfordringer og dilemmaer.   </a:t>
            </a:r>
            <a:endParaRPr kumimoji="0" lang="da-DK" sz="1200" b="0" i="0" u="none" strike="noStrike" kern="1200" cap="none" spc="0" normalizeH="0" baseline="0" noProof="0" dirty="0">
              <a:ln>
                <a:noFill/>
              </a:ln>
              <a:solidFill>
                <a:srgbClr val="1A1A1A"/>
              </a:solidFill>
              <a:effectLst/>
              <a:uLnTx/>
              <a:uFillTx/>
              <a:latin typeface="+mj-lt"/>
              <a:ea typeface="+mn-ea"/>
              <a:cs typeface="+mn-cs"/>
            </a:endParaRPr>
          </a:p>
        </p:txBody>
      </p:sp>
      <p:sp>
        <p:nvSpPr>
          <p:cNvPr id="11" name="Tekstfelt 10">
            <a:extLst>
              <a:ext uri="{FF2B5EF4-FFF2-40B4-BE49-F238E27FC236}">
                <a16:creationId xmlns:a16="http://schemas.microsoft.com/office/drawing/2014/main" id="{6FE2622C-A1FF-1C95-CE96-4D98B0DE5F82}"/>
              </a:ext>
            </a:extLst>
          </p:cNvPr>
          <p:cNvSpPr txBox="1"/>
          <p:nvPr/>
        </p:nvSpPr>
        <p:spPr>
          <a:xfrm>
            <a:off x="4025212" y="807687"/>
            <a:ext cx="4286250" cy="623001"/>
          </a:xfrm>
          <a:prstGeom prst="rect">
            <a:avLst/>
          </a:prstGeom>
          <a:noFill/>
        </p:spPr>
        <p:txBody>
          <a:bodyPr wrap="square" lIns="216000" tIns="216000" rIns="216000" bIns="216000" rtlCol="0">
            <a:spAutoFit/>
          </a:bodyPr>
          <a:lstStyle/>
          <a:p>
            <a:pPr marL="0" marR="0" lvl="0" indent="0" algn="l" defTabSz="914400" rtl="0" eaLnBrk="1" fontAlgn="auto" latinLnBrk="0" hangingPunct="1">
              <a:lnSpc>
                <a:spcPct val="50000"/>
              </a:lnSpc>
              <a:spcBef>
                <a:spcPts val="0"/>
              </a:spcBef>
              <a:spcAft>
                <a:spcPts val="513"/>
              </a:spcAft>
              <a:buClrTx/>
              <a:buSzTx/>
              <a:buFont typeface="Arial" panose="020B0604020202020204" pitchFamily="34" charset="0"/>
              <a:buNone/>
              <a:tabLst/>
              <a:defRPr/>
            </a:pPr>
            <a:r>
              <a:rPr lang="da-DK" sz="2000">
                <a:solidFill>
                  <a:srgbClr val="1A1A1A"/>
                </a:solidFill>
                <a:latin typeface="Cormorant Garamond Office"/>
                <a:ea typeface="Calibri" panose="020F0502020204030204" pitchFamily="34" charset="0"/>
                <a:cs typeface="Arial" panose="020B0604020202020204" pitchFamily="34" charset="0"/>
              </a:rPr>
              <a:t> NEXUS – Retning for fremtiden</a:t>
            </a:r>
            <a:endParaRPr kumimoji="0" lang="da-DK" sz="2000" b="0" i="0" u="none" strike="noStrike" kern="1200" cap="none" spc="0" normalizeH="0" baseline="0" noProof="0">
              <a:ln>
                <a:noFill/>
              </a:ln>
              <a:solidFill>
                <a:srgbClr val="1A1A1A"/>
              </a:solidFill>
              <a:effectLst/>
              <a:uLnTx/>
              <a:uFillTx/>
              <a:latin typeface="Cormorant Garamond Office"/>
              <a:ea typeface="Calibri" panose="020F0502020204030204" pitchFamily="34" charset="0"/>
              <a:cs typeface="Arial" panose="020B0604020202020204" pitchFamily="34" charset="0"/>
            </a:endParaRPr>
          </a:p>
        </p:txBody>
      </p:sp>
      <p:sp>
        <p:nvSpPr>
          <p:cNvPr id="22" name="Tekstfelt 21">
            <a:extLst>
              <a:ext uri="{FF2B5EF4-FFF2-40B4-BE49-F238E27FC236}">
                <a16:creationId xmlns:a16="http://schemas.microsoft.com/office/drawing/2014/main" id="{F3DB16D1-D464-A935-CC28-C3EB261D28A8}"/>
              </a:ext>
            </a:extLst>
          </p:cNvPr>
          <p:cNvSpPr txBox="1"/>
          <p:nvPr/>
        </p:nvSpPr>
        <p:spPr>
          <a:xfrm>
            <a:off x="8026805" y="1794405"/>
            <a:ext cx="1879193" cy="3513984"/>
          </a:xfrm>
          <a:prstGeom prst="rect">
            <a:avLst/>
          </a:prstGeom>
          <a:noFill/>
        </p:spPr>
        <p:txBody>
          <a:bodyPr wrap="square" lIns="216000" tIns="216000" rIns="216000" bIns="216000" rtlCol="0" anchor="t">
            <a:sp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0" lang="da-DK" sz="800" b="1" i="0" u="none" strike="noStrike" kern="1200" cap="none" spc="0" normalizeH="0" baseline="0" noProof="0" dirty="0">
                <a:ln>
                  <a:noFill/>
                </a:ln>
                <a:solidFill>
                  <a:srgbClr val="1A1A1A"/>
                </a:solidFill>
                <a:effectLst/>
                <a:uLnTx/>
                <a:uFillTx/>
                <a:latin typeface="Spartan Office"/>
                <a:ea typeface="+mn-ea"/>
                <a:cs typeface="+mn-cs"/>
              </a:rPr>
              <a:t>HVOR OG HVORNÅR?</a:t>
            </a:r>
          </a:p>
          <a:p>
            <a:pPr marL="0" lvl="2">
              <a:defRPr/>
            </a:pPr>
            <a:r>
              <a:rPr lang="da-DK" sz="800" dirty="0">
                <a:solidFill>
                  <a:srgbClr val="1A1A1A"/>
                </a:solidFill>
                <a:latin typeface="Spartan Office"/>
              </a:rPr>
              <a:t>Modul 1 og 5 afholdes </a:t>
            </a:r>
            <a:r>
              <a:rPr kumimoji="0" lang="da-DK" sz="800" b="0" i="0" u="none" strike="noStrike" kern="1200" cap="none" spc="0" normalizeH="0" baseline="0" noProof="0" dirty="0">
                <a:ln>
                  <a:noFill/>
                </a:ln>
                <a:solidFill>
                  <a:srgbClr val="1A1A1A"/>
                </a:solidFill>
                <a:effectLst/>
                <a:uLnTx/>
                <a:uFillTx/>
                <a:latin typeface="Spartan Office"/>
                <a:ea typeface="+mn-ea"/>
                <a:cs typeface="+mn-cs"/>
              </a:rPr>
              <a:t>på </a:t>
            </a:r>
            <a:r>
              <a:rPr lang="da-DK" sz="800">
                <a:solidFill>
                  <a:srgbClr val="1A1A1A"/>
                </a:solidFill>
                <a:latin typeface="Spartan Office"/>
              </a:rPr>
              <a:t>Comwell Kellers Park </a:t>
            </a:r>
            <a:r>
              <a:rPr lang="da-DK" sz="800" dirty="0">
                <a:solidFill>
                  <a:srgbClr val="1A1A1A"/>
                </a:solidFill>
                <a:latin typeface="Spartan Office"/>
              </a:rPr>
              <a:t>i Vejle. </a:t>
            </a:r>
          </a:p>
          <a:p>
            <a:pPr marL="0" lvl="2">
              <a:defRPr/>
            </a:pPr>
            <a:r>
              <a:rPr lang="da-DK" sz="800" dirty="0">
                <a:solidFill>
                  <a:srgbClr val="1A1A1A"/>
                </a:solidFill>
                <a:latin typeface="Spartan Office"/>
              </a:rPr>
              <a:t>Modul 2-4 afholdes på Huset  i Middelfart. </a:t>
            </a:r>
            <a:endParaRPr lang="da-DK" dirty="0"/>
          </a:p>
          <a:p>
            <a:pPr marL="0" marR="0" lvl="2" indent="0" algn="l" defTabSz="914400" rtl="0" eaLnBrk="1" fontAlgn="auto" latinLnBrk="0" hangingPunct="1">
              <a:lnSpc>
                <a:spcPct val="100000"/>
              </a:lnSpc>
              <a:spcBef>
                <a:spcPts val="0"/>
              </a:spcBef>
              <a:spcAft>
                <a:spcPts val="0"/>
              </a:spcAft>
              <a:buClrTx/>
              <a:buSzTx/>
              <a:buFontTx/>
              <a:buNone/>
              <a:tabLst/>
              <a:defRPr/>
            </a:pPr>
            <a:endParaRPr kumimoji="0" lang="da-DK" sz="800" b="0" i="0" u="none" strike="noStrike" kern="1200" cap="none" spc="0" normalizeH="0" baseline="0" noProof="0">
              <a:ln>
                <a:noFill/>
              </a:ln>
              <a:solidFill>
                <a:srgbClr val="1A1A1A"/>
              </a:solidFill>
              <a:effectLst/>
              <a:uLnTx/>
              <a:uFillTx/>
              <a:latin typeface="Spartan Office"/>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0" lang="da-DK" sz="800" b="1" i="0" u="none" strike="noStrike" kern="1200" cap="none" spc="0" normalizeH="0" baseline="0" noProof="0" dirty="0">
                <a:ln>
                  <a:noFill/>
                </a:ln>
                <a:solidFill>
                  <a:srgbClr val="1A1A1A"/>
                </a:solidFill>
                <a:effectLst/>
                <a:uLnTx/>
                <a:uFillTx/>
                <a:latin typeface="Spartan Office"/>
                <a:ea typeface="+mn-ea"/>
                <a:cs typeface="+mn-cs"/>
              </a:rPr>
              <a:t>MODULER 2022</a:t>
            </a:r>
            <a:endParaRPr lang="da-DK" sz="800" b="1" i="0" u="none" strike="noStrike" kern="1200" cap="none" spc="0" normalizeH="0" baseline="0" noProof="0" dirty="0">
              <a:ln>
                <a:noFill/>
              </a:ln>
              <a:solidFill>
                <a:srgbClr val="1A1A1A"/>
              </a:solidFill>
              <a:effectLst/>
              <a:uLnTx/>
              <a:uFillTx/>
              <a:latin typeface="Spartan Office"/>
            </a:endParaRPr>
          </a:p>
          <a:p>
            <a:pPr marL="0" lvl="2">
              <a:defRPr/>
            </a:pPr>
            <a:r>
              <a:rPr kumimoji="0" lang="da-DK" sz="800" b="0" i="0" u="none" strike="noStrike" kern="1200" cap="none" spc="0" normalizeH="0" baseline="0" noProof="0" dirty="0">
                <a:ln>
                  <a:noFill/>
                </a:ln>
                <a:solidFill>
                  <a:srgbClr val="1A1A1A"/>
                </a:solidFill>
                <a:effectLst/>
                <a:uLnTx/>
                <a:uFillTx/>
                <a:latin typeface="Spartan Office"/>
                <a:ea typeface="+mn-ea"/>
                <a:cs typeface="+mn-cs"/>
              </a:rPr>
              <a:t>Modul 1: </a:t>
            </a:r>
            <a:r>
              <a:rPr lang="da-DK" sz="800" dirty="0">
                <a:solidFill>
                  <a:srgbClr val="1A1A1A"/>
                </a:solidFill>
                <a:latin typeface="Spartan Office"/>
              </a:rPr>
              <a:t>15</a:t>
            </a:r>
            <a:r>
              <a:rPr kumimoji="0" lang="da-DK" sz="800" b="0" i="0" u="none" strike="noStrike" kern="1200" cap="none" spc="0" normalizeH="0" baseline="0" noProof="0" dirty="0">
                <a:ln>
                  <a:noFill/>
                </a:ln>
                <a:solidFill>
                  <a:srgbClr val="1A1A1A"/>
                </a:solidFill>
                <a:effectLst/>
                <a:uLnTx/>
                <a:uFillTx/>
                <a:latin typeface="Spartan Office"/>
                <a:ea typeface="+mn-ea"/>
                <a:cs typeface="+mn-cs"/>
              </a:rPr>
              <a:t>.- 16. november 2023</a:t>
            </a:r>
            <a:r>
              <a:rPr lang="da-DK" sz="800" dirty="0">
                <a:solidFill>
                  <a:srgbClr val="1A1A1A"/>
                </a:solidFill>
                <a:latin typeface="Spartan Office"/>
              </a:rPr>
              <a:t> </a:t>
            </a:r>
          </a:p>
          <a:p>
            <a:pPr marL="0" marR="0" lvl="2" indent="0" algn="l" defTabSz="914400" rtl="0" eaLnBrk="1" fontAlgn="auto" latinLnBrk="0" hangingPunct="1">
              <a:lnSpc>
                <a:spcPct val="100000"/>
              </a:lnSpc>
              <a:spcBef>
                <a:spcPts val="0"/>
              </a:spcBef>
              <a:spcAft>
                <a:spcPts val="0"/>
              </a:spcAft>
              <a:buClrTx/>
              <a:buSzTx/>
              <a:buFontTx/>
              <a:buNone/>
              <a:tabLst/>
              <a:defRPr/>
            </a:pPr>
            <a:r>
              <a:rPr kumimoji="0" lang="da-DK" sz="800" b="0" i="0" u="none" strike="noStrike" kern="1200" cap="none" spc="0" normalizeH="0" baseline="0" noProof="0" dirty="0">
                <a:ln>
                  <a:noFill/>
                </a:ln>
                <a:solidFill>
                  <a:srgbClr val="1A1A1A"/>
                </a:solidFill>
                <a:effectLst/>
                <a:uLnTx/>
                <a:uFillTx/>
                <a:latin typeface="Spartan Office"/>
                <a:ea typeface="+mn-ea"/>
                <a:cs typeface="+mn-cs"/>
              </a:rPr>
              <a:t>Modul 2: 27.- </a:t>
            </a:r>
            <a:r>
              <a:rPr lang="da-DK" sz="800" dirty="0">
                <a:solidFill>
                  <a:srgbClr val="1A1A1A"/>
                </a:solidFill>
                <a:latin typeface="Spartan Office"/>
              </a:rPr>
              <a:t>28</a:t>
            </a:r>
            <a:r>
              <a:rPr kumimoji="0" lang="da-DK" sz="800" b="0" i="0" u="none" strike="noStrike" kern="1200" cap="none" spc="0" normalizeH="0" baseline="0" noProof="0" dirty="0">
                <a:ln>
                  <a:noFill/>
                </a:ln>
                <a:solidFill>
                  <a:srgbClr val="1A1A1A"/>
                </a:solidFill>
                <a:effectLst/>
                <a:uLnTx/>
                <a:uFillTx/>
                <a:latin typeface="Spartan Office"/>
                <a:ea typeface="+mn-ea"/>
                <a:cs typeface="+mn-cs"/>
              </a:rPr>
              <a:t>. </a:t>
            </a:r>
            <a:r>
              <a:rPr lang="da-DK" sz="800" dirty="0">
                <a:solidFill>
                  <a:srgbClr val="1A1A1A"/>
                </a:solidFill>
                <a:latin typeface="Spartan Office"/>
              </a:rPr>
              <a:t>februar 2024 </a:t>
            </a:r>
            <a:endParaRPr lang="da-DK" sz="800" b="0" i="0" u="none" strike="noStrike" kern="1200" cap="none" spc="0" normalizeH="0" baseline="0" noProof="0" dirty="0">
              <a:ln>
                <a:noFill/>
              </a:ln>
              <a:solidFill>
                <a:srgbClr val="1A1A1A"/>
              </a:solidFill>
              <a:effectLst/>
              <a:uLnTx/>
              <a:uFillTx/>
              <a:latin typeface="Spartan Office"/>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0" lang="da-DK" sz="800" b="0" i="0" u="none" strike="noStrike" kern="1200" cap="none" spc="0" normalizeH="0" baseline="0" noProof="0" dirty="0">
                <a:ln>
                  <a:noFill/>
                </a:ln>
                <a:solidFill>
                  <a:srgbClr val="1A1A1A"/>
                </a:solidFill>
                <a:effectLst/>
                <a:uLnTx/>
                <a:uFillTx/>
                <a:latin typeface="Spartan Office"/>
                <a:ea typeface="+mn-ea"/>
                <a:cs typeface="+mn-cs"/>
              </a:rPr>
              <a:t>Modul 3: 23.- </a:t>
            </a:r>
            <a:r>
              <a:rPr lang="da-DK" sz="800" dirty="0">
                <a:solidFill>
                  <a:srgbClr val="1A1A1A"/>
                </a:solidFill>
                <a:latin typeface="Spartan Office"/>
              </a:rPr>
              <a:t>24</a:t>
            </a:r>
            <a:r>
              <a:rPr kumimoji="0" lang="da-DK" sz="800" b="0" i="0" u="none" strike="noStrike" kern="1200" cap="none" spc="0" normalizeH="0" baseline="0" noProof="0" dirty="0">
                <a:ln>
                  <a:noFill/>
                </a:ln>
                <a:solidFill>
                  <a:srgbClr val="1A1A1A"/>
                </a:solidFill>
                <a:effectLst/>
                <a:uLnTx/>
                <a:uFillTx/>
                <a:latin typeface="Spartan Office"/>
                <a:ea typeface="+mn-ea"/>
                <a:cs typeface="+mn-cs"/>
              </a:rPr>
              <a:t>. </a:t>
            </a:r>
            <a:r>
              <a:rPr lang="da-DK" sz="800" dirty="0">
                <a:solidFill>
                  <a:srgbClr val="1A1A1A"/>
                </a:solidFill>
                <a:latin typeface="Spartan Office"/>
              </a:rPr>
              <a:t>maj 2024</a:t>
            </a:r>
          </a:p>
          <a:p>
            <a:pPr marL="0" marR="0" lvl="2" indent="0" algn="l" defTabSz="914400" rtl="0" eaLnBrk="1" fontAlgn="auto" latinLnBrk="0" hangingPunct="1">
              <a:lnSpc>
                <a:spcPct val="100000"/>
              </a:lnSpc>
              <a:spcBef>
                <a:spcPts val="0"/>
              </a:spcBef>
              <a:spcAft>
                <a:spcPts val="0"/>
              </a:spcAft>
              <a:buClrTx/>
              <a:buSzTx/>
              <a:buFontTx/>
              <a:buNone/>
              <a:tabLst/>
              <a:defRPr/>
            </a:pPr>
            <a:r>
              <a:rPr kumimoji="0" lang="da-DK" sz="800" b="0" i="0" u="none" strike="noStrike" kern="1200" cap="none" spc="0" normalizeH="0" baseline="0" noProof="0" dirty="0">
                <a:ln>
                  <a:noFill/>
                </a:ln>
                <a:solidFill>
                  <a:srgbClr val="1A1A1A"/>
                </a:solidFill>
                <a:effectLst/>
                <a:uLnTx/>
                <a:uFillTx/>
                <a:latin typeface="Spartan Office"/>
                <a:ea typeface="+mn-ea"/>
                <a:cs typeface="+mn-cs"/>
              </a:rPr>
              <a:t>Modul 4: </a:t>
            </a:r>
            <a:r>
              <a:rPr lang="da-DK" sz="800" dirty="0">
                <a:solidFill>
                  <a:srgbClr val="1A1A1A"/>
                </a:solidFill>
                <a:latin typeface="Spartan Office"/>
              </a:rPr>
              <a:t>29.- 30. august 2024</a:t>
            </a:r>
          </a:p>
          <a:p>
            <a:pPr marL="0" lvl="2">
              <a:defRPr/>
            </a:pPr>
            <a:r>
              <a:rPr kumimoji="0" lang="da-DK" sz="800" b="0" i="0" u="none" strike="noStrike" kern="1200" cap="none" spc="0" normalizeH="0" baseline="0" noProof="0" dirty="0">
                <a:ln>
                  <a:noFill/>
                </a:ln>
                <a:solidFill>
                  <a:srgbClr val="1A1A1A"/>
                </a:solidFill>
                <a:effectLst/>
                <a:uLnTx/>
                <a:uFillTx/>
                <a:latin typeface="Spartan Office"/>
                <a:ea typeface="+mn-ea"/>
                <a:cs typeface="+mn-cs"/>
              </a:rPr>
              <a:t>Modul 5: 14.- 15. november 2024</a:t>
            </a:r>
            <a:r>
              <a:rPr lang="da-DK" sz="800" dirty="0">
                <a:solidFill>
                  <a:srgbClr val="1A1A1A"/>
                </a:solidFill>
                <a:latin typeface="Spartan Office"/>
              </a:rPr>
              <a:t> </a:t>
            </a:r>
            <a:endParaRPr lang="da-DK" sz="800" b="0" i="0" u="none" strike="noStrike" kern="1200" cap="none" spc="0" normalizeH="0" baseline="0" noProof="0" dirty="0">
              <a:ln>
                <a:noFill/>
              </a:ln>
              <a:solidFill>
                <a:srgbClr val="1A1A1A"/>
              </a:solidFill>
              <a:effectLst/>
              <a:uLnTx/>
              <a:uFillTx/>
              <a:latin typeface="Spartan Office"/>
            </a:endParaRPr>
          </a:p>
          <a:p>
            <a:pPr marL="0" marR="0" lvl="2" indent="0" algn="l" defTabSz="914400" rtl="0" eaLnBrk="1" fontAlgn="auto" latinLnBrk="0" hangingPunct="1">
              <a:lnSpc>
                <a:spcPct val="100000"/>
              </a:lnSpc>
              <a:spcBef>
                <a:spcPts val="0"/>
              </a:spcBef>
              <a:spcAft>
                <a:spcPts val="0"/>
              </a:spcAft>
              <a:buClrTx/>
              <a:buSzTx/>
              <a:buFontTx/>
              <a:buNone/>
              <a:tabLst/>
              <a:defRPr/>
            </a:pPr>
            <a:endParaRPr kumimoji="0" lang="da-DK" sz="800" b="1" i="0" u="none" strike="noStrike" kern="1200" cap="none" spc="0" normalizeH="0" baseline="0" noProof="0">
              <a:ln>
                <a:noFill/>
              </a:ln>
              <a:solidFill>
                <a:srgbClr val="1A1A1A"/>
              </a:solidFill>
              <a:effectLst/>
              <a:uLnTx/>
              <a:uFillTx/>
              <a:latin typeface="Spartan Office"/>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0" lang="da-DK" sz="800" b="1" i="0" u="none" strike="noStrike" kern="1200" cap="none" spc="0" normalizeH="0" baseline="0" noProof="0" dirty="0">
                <a:ln>
                  <a:noFill/>
                </a:ln>
                <a:solidFill>
                  <a:srgbClr val="1A1A1A"/>
                </a:solidFill>
                <a:effectLst/>
                <a:uLnTx/>
                <a:uFillTx/>
                <a:latin typeface="Spartan Office"/>
                <a:ea typeface="+mn-ea"/>
                <a:cs typeface="+mn-cs"/>
              </a:rPr>
              <a:t>PRIS</a:t>
            </a:r>
            <a:endParaRPr lang="da-DK" sz="800" b="1" i="0" u="none" strike="noStrike" kern="1200" cap="none" spc="0" normalizeH="0" baseline="0" noProof="0" dirty="0">
              <a:ln>
                <a:noFill/>
              </a:ln>
              <a:solidFill>
                <a:srgbClr val="1A1A1A"/>
              </a:solidFill>
              <a:effectLst/>
              <a:uLnTx/>
              <a:uFillTx/>
              <a:latin typeface="Spartan Office"/>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da-DK" sz="800" dirty="0">
                <a:solidFill>
                  <a:srgbClr val="1A1A1A"/>
                </a:solidFill>
                <a:latin typeface="Spartan Office"/>
              </a:rPr>
              <a:t>34</a:t>
            </a:r>
            <a:r>
              <a:rPr kumimoji="0" lang="da-DK" sz="800" b="0" i="0" u="none" strike="noStrike" kern="1200" cap="none" spc="0" normalizeH="0" baseline="0" noProof="0" dirty="0">
                <a:ln>
                  <a:noFill/>
                </a:ln>
                <a:solidFill>
                  <a:srgbClr val="1A1A1A"/>
                </a:solidFill>
                <a:effectLst/>
                <a:uLnTx/>
                <a:uFillTx/>
                <a:latin typeface="Spartan Office"/>
                <a:ea typeface="+mn-ea"/>
                <a:cs typeface="+mn-cs"/>
              </a:rPr>
              <a:t>.000 kr. ekskl. </a:t>
            </a:r>
            <a:r>
              <a:rPr lang="da-DK" sz="800" dirty="0">
                <a:solidFill>
                  <a:srgbClr val="1A1A1A"/>
                </a:solidFill>
                <a:latin typeface="Spartan Office"/>
              </a:rPr>
              <a:t>moms</a:t>
            </a:r>
            <a:r>
              <a:rPr kumimoji="0" lang="da-DK" sz="800" b="0" i="0" u="none" strike="noStrike" kern="1200" cap="none" spc="0" normalizeH="0" baseline="0" noProof="0" dirty="0">
                <a:ln>
                  <a:noFill/>
                </a:ln>
                <a:solidFill>
                  <a:srgbClr val="1A1A1A"/>
                </a:solidFill>
                <a:effectLst/>
                <a:uLnTx/>
                <a:uFillTx/>
                <a:latin typeface="Spartan Office"/>
                <a:ea typeface="+mn-ea"/>
                <a:cs typeface="+mn-cs"/>
              </a:rPr>
              <a:t> som </a:t>
            </a:r>
            <a:r>
              <a:rPr lang="da-DK" sz="800" dirty="0">
                <a:solidFill>
                  <a:srgbClr val="1A1A1A"/>
                </a:solidFill>
                <a:latin typeface="Spartan Office"/>
              </a:rPr>
              <a:t>dækker over under</a:t>
            </a:r>
            <a:r>
              <a:rPr kumimoji="0" lang="da-DK" sz="800" b="0" i="0" u="none" strike="noStrike" kern="1200" cap="none" spc="0" normalizeH="0" baseline="0" noProof="0" dirty="0">
                <a:ln>
                  <a:noFill/>
                </a:ln>
                <a:solidFill>
                  <a:srgbClr val="1A1A1A"/>
                </a:solidFill>
                <a:effectLst/>
                <a:uLnTx/>
                <a:uFillTx/>
                <a:latin typeface="Spartan Office"/>
                <a:ea typeface="+mn-ea"/>
                <a:cs typeface="+mn-cs"/>
              </a:rPr>
              <a:t>visning, materialer, forplejning og overnatning.</a:t>
            </a:r>
            <a:endParaRPr lang="da-DK" sz="800" b="0" i="0" u="none" strike="noStrike" kern="1200" cap="none" spc="0" normalizeH="0" baseline="0" noProof="0" dirty="0">
              <a:ln>
                <a:noFill/>
              </a:ln>
              <a:solidFill>
                <a:srgbClr val="1A1A1A"/>
              </a:solidFill>
              <a:effectLst/>
              <a:uLnTx/>
              <a:uFillTx/>
              <a:latin typeface="Spartan Office"/>
            </a:endParaRPr>
          </a:p>
          <a:p>
            <a:pPr marL="0" lvl="2">
              <a:defRPr/>
            </a:pPr>
            <a:r>
              <a:rPr kumimoji="0" lang="da-DK" sz="800" b="0" i="0" u="none" strike="noStrike" kern="1200" cap="none" spc="0" normalizeH="0" baseline="0" noProof="0" dirty="0">
                <a:ln>
                  <a:noFill/>
                </a:ln>
                <a:solidFill>
                  <a:srgbClr val="1A1A1A"/>
                </a:solidFill>
                <a:effectLst/>
                <a:uLnTx/>
                <a:uFillTx/>
                <a:latin typeface="Spartan Office"/>
                <a:ea typeface="+mn-ea"/>
                <a:cs typeface="+mn-cs"/>
              </a:rPr>
              <a:t>.</a:t>
            </a:r>
            <a:r>
              <a:rPr lang="da-DK" sz="800" dirty="0">
                <a:solidFill>
                  <a:srgbClr val="1A1A1A"/>
                </a:solidFill>
                <a:latin typeface="Spartan Office"/>
              </a:rPr>
              <a:t> </a:t>
            </a:r>
            <a:endParaRPr lang="da-DK" sz="800" b="0" i="0" u="none" strike="noStrike" kern="1200" cap="none" spc="0" normalizeH="0" baseline="0" noProof="0" dirty="0">
              <a:ln>
                <a:noFill/>
              </a:ln>
              <a:solidFill>
                <a:srgbClr val="1A1A1A"/>
              </a:solidFill>
              <a:effectLst/>
              <a:uLnTx/>
              <a:uFillTx/>
              <a:latin typeface="Spartan Office"/>
            </a:endParaRPr>
          </a:p>
          <a:p>
            <a:pPr marL="0" marR="0" lvl="2" indent="0" algn="l" defTabSz="914400" rtl="0" eaLnBrk="1" fontAlgn="auto" latinLnBrk="0" hangingPunct="1">
              <a:lnSpc>
                <a:spcPct val="100000"/>
              </a:lnSpc>
              <a:spcBef>
                <a:spcPts val="0"/>
              </a:spcBef>
              <a:spcAft>
                <a:spcPts val="0"/>
              </a:spcAft>
              <a:buClrTx/>
              <a:buSzTx/>
              <a:buFontTx/>
              <a:buNone/>
              <a:tabLst/>
              <a:defRPr/>
            </a:pPr>
            <a:endParaRPr kumimoji="0" lang="da-DK" sz="800" b="1" i="0" u="none" strike="noStrike" kern="1200" cap="none" spc="0" normalizeH="0" baseline="0" noProof="0">
              <a:ln>
                <a:noFill/>
              </a:ln>
              <a:solidFill>
                <a:srgbClr val="1A1A1A"/>
              </a:solidFill>
              <a:effectLst/>
              <a:uLnTx/>
              <a:uFillTx/>
              <a:latin typeface="Spartan Office"/>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0" lang="da-DK" sz="800" b="1" i="0" u="none" strike="noStrike" kern="1200" cap="none" spc="0" normalizeH="0" baseline="0" noProof="0" dirty="0">
                <a:ln>
                  <a:noFill/>
                </a:ln>
                <a:solidFill>
                  <a:srgbClr val="1A1A1A"/>
                </a:solidFill>
                <a:effectLst/>
                <a:uLnTx/>
                <a:uFillTx/>
                <a:latin typeface="Spartan Office"/>
                <a:ea typeface="+mn-ea"/>
                <a:cs typeface="+mn-cs"/>
              </a:rPr>
              <a:t>LÆS MERE &amp; TILMELDING</a:t>
            </a:r>
            <a:endParaRPr lang="da-DK" sz="800" b="1" i="0" u="none" strike="noStrike" kern="1200" cap="none" spc="0" normalizeH="0" baseline="0" noProof="0" dirty="0">
              <a:ln>
                <a:noFill/>
              </a:ln>
              <a:solidFill>
                <a:srgbClr val="1A1A1A"/>
              </a:solidFill>
              <a:effectLst/>
              <a:uLnTx/>
              <a:uFillTx/>
              <a:latin typeface="Spartan Office"/>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da-DK" sz="800" dirty="0">
                <a:hlinkClick r:id="rId7"/>
              </a:rPr>
              <a:t>www.komponent.dk/nexus-chefudviklingsforloeb-drift-service</a:t>
            </a:r>
            <a:endParaRPr lang="da-DK" sz="800" dirty="0"/>
          </a:p>
          <a:p>
            <a:pPr marL="0" lvl="2">
              <a:defRPr/>
            </a:pPr>
            <a:endParaRPr lang="da-DK" sz="800" b="0" i="0" u="none" strike="noStrike" kern="1200" cap="none" spc="0" normalizeH="0" baseline="0" noProof="0" dirty="0">
              <a:ln>
                <a:noFill/>
              </a:ln>
              <a:solidFill>
                <a:srgbClr val="1A1A1A"/>
              </a:solidFill>
              <a:effectLst/>
              <a:uLnTx/>
              <a:uFillTx/>
              <a:latin typeface="Spartan Office"/>
            </a:endParaRPr>
          </a:p>
        </p:txBody>
      </p:sp>
      <p:sp>
        <p:nvSpPr>
          <p:cNvPr id="4" name="Tekstfelt 3">
            <a:extLst>
              <a:ext uri="{FF2B5EF4-FFF2-40B4-BE49-F238E27FC236}">
                <a16:creationId xmlns:a16="http://schemas.microsoft.com/office/drawing/2014/main" id="{9F84825F-63AD-718F-9A28-9BFF5955CC84}"/>
              </a:ext>
            </a:extLst>
          </p:cNvPr>
          <p:cNvSpPr txBox="1"/>
          <p:nvPr/>
        </p:nvSpPr>
        <p:spPr>
          <a:xfrm>
            <a:off x="8048627" y="1451333"/>
            <a:ext cx="1285818" cy="559329"/>
          </a:xfrm>
          <a:prstGeom prst="rect">
            <a:avLst/>
          </a:prstGeom>
          <a:noFill/>
        </p:spPr>
        <p:txBody>
          <a:bodyPr wrap="square" lIns="216000" tIns="216000" rIns="216000" bIns="216000" rtlCol="0">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a-DK" sz="800" b="1" spc="600">
                <a:solidFill>
                  <a:srgbClr val="1A1A1A"/>
                </a:solidFill>
                <a:latin typeface="Spartan Office"/>
              </a:rPr>
              <a:t>FAKTA</a:t>
            </a:r>
            <a:endParaRPr kumimoji="0" lang="da-DK" sz="800" b="1" i="0" u="none" strike="noStrike" kern="1200" cap="none" spc="600" normalizeH="0" baseline="0" noProof="0">
              <a:ln>
                <a:noFill/>
              </a:ln>
              <a:solidFill>
                <a:srgbClr val="1A1A1A"/>
              </a:solidFill>
              <a:effectLst/>
              <a:uLnTx/>
              <a:uFillTx/>
              <a:latin typeface="Spartan Office"/>
              <a:ea typeface="+mn-ea"/>
              <a:cs typeface="+mn-cs"/>
            </a:endParaRPr>
          </a:p>
        </p:txBody>
      </p:sp>
      <p:pic>
        <p:nvPicPr>
          <p:cNvPr id="6" name="Billede 5">
            <a:extLst>
              <a:ext uri="{FF2B5EF4-FFF2-40B4-BE49-F238E27FC236}">
                <a16:creationId xmlns:a16="http://schemas.microsoft.com/office/drawing/2014/main" id="{932EE2F0-780A-0533-1669-5093BD674E01}"/>
              </a:ext>
            </a:extLst>
          </p:cNvPr>
          <p:cNvPicPr>
            <a:picLocks noChangeAspect="1"/>
          </p:cNvPicPr>
          <p:nvPr/>
        </p:nvPicPr>
        <p:blipFill>
          <a:blip r:embed="rId8"/>
          <a:stretch>
            <a:fillRect/>
          </a:stretch>
        </p:blipFill>
        <p:spPr>
          <a:xfrm>
            <a:off x="396187" y="2796542"/>
            <a:ext cx="3590925" cy="3590925"/>
          </a:xfrm>
          <a:prstGeom prst="rect">
            <a:avLst/>
          </a:prstGeom>
        </p:spPr>
      </p:pic>
      <p:pic>
        <p:nvPicPr>
          <p:cNvPr id="3" name="Billede 2">
            <a:extLst>
              <a:ext uri="{FF2B5EF4-FFF2-40B4-BE49-F238E27FC236}">
                <a16:creationId xmlns:a16="http://schemas.microsoft.com/office/drawing/2014/main" id="{4D617F8F-23DE-7DF6-17AF-1A4B5F4575EB}"/>
              </a:ext>
            </a:extLst>
          </p:cNvPr>
          <p:cNvPicPr>
            <a:picLocks noChangeAspect="1"/>
          </p:cNvPicPr>
          <p:nvPr/>
        </p:nvPicPr>
        <p:blipFill>
          <a:blip r:embed="rId9"/>
          <a:stretch>
            <a:fillRect/>
          </a:stretch>
        </p:blipFill>
        <p:spPr>
          <a:xfrm>
            <a:off x="2036055" y="4368079"/>
            <a:ext cx="1948287" cy="522141"/>
          </a:xfrm>
          <a:prstGeom prst="rect">
            <a:avLst/>
          </a:prstGeom>
        </p:spPr>
      </p:pic>
    </p:spTree>
    <p:extLst>
      <p:ext uri="{BB962C8B-B14F-4D97-AF65-F5344CB8AC3E}">
        <p14:creationId xmlns:p14="http://schemas.microsoft.com/office/powerpoint/2010/main" val="2730473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ontent Placeholder 9">
            <a:extLst>
              <a:ext uri="{FF2B5EF4-FFF2-40B4-BE49-F238E27FC236}">
                <a16:creationId xmlns:a16="http://schemas.microsoft.com/office/drawing/2014/main" id="{CA2634DF-1249-B43B-2D60-FB6307E22E72}"/>
              </a:ext>
            </a:extLst>
          </p:cNvPr>
          <p:cNvSpPr txBox="1">
            <a:spLocks/>
          </p:cNvSpPr>
          <p:nvPr/>
        </p:nvSpPr>
        <p:spPr>
          <a:xfrm>
            <a:off x="149112" y="1840979"/>
            <a:ext cx="1944000" cy="4482364"/>
          </a:xfrm>
          <a:prstGeom prst="rect">
            <a:avLst/>
          </a:prstGeom>
        </p:spPr>
        <p:txBody>
          <a:bodyPr vert="horz" wrap="square" lIns="85907" tIns="85907" rIns="85907" bIns="85907" rtlCol="0" anchor="t">
            <a:spAutoFit/>
          </a:bodyPr>
          <a:lstStyle>
            <a:lvl1pPr marL="85905" indent="-85905" algn="l" defTabSz="363663" rtl="0" eaLnBrk="1" latinLnBrk="0" hangingPunct="1">
              <a:lnSpc>
                <a:spcPct val="100000"/>
              </a:lnSpc>
              <a:spcBef>
                <a:spcPts val="0"/>
              </a:spcBef>
              <a:buSzPct val="70000"/>
              <a:buFont typeface="Arial" panose="020B0604020202020204" pitchFamily="34" charset="0"/>
              <a:buChar char="•"/>
              <a:tabLst/>
              <a:defRPr sz="636" b="0" i="0" kern="1200" spc="12" baseline="0">
                <a:solidFill>
                  <a:schemeClr val="tx1"/>
                </a:solidFill>
                <a:latin typeface="+mn-lt"/>
                <a:ea typeface="+mn-ea"/>
                <a:cs typeface="+mn-cs"/>
              </a:defRPr>
            </a:lvl1pPr>
            <a:lvl2pPr marL="161628" indent="-73238" algn="l" defTabSz="363663" rtl="0" eaLnBrk="1" latinLnBrk="0" hangingPunct="1">
              <a:lnSpc>
                <a:spcPct val="100000"/>
              </a:lnSpc>
              <a:spcBef>
                <a:spcPts val="0"/>
              </a:spcBef>
              <a:buSzPct val="70000"/>
              <a:buFont typeface="Arial" panose="020B0604020202020204" pitchFamily="34" charset="0"/>
              <a:buChar char="•"/>
              <a:tabLst/>
              <a:defRPr sz="557" b="0" i="0" kern="1200" spc="12" baseline="0">
                <a:solidFill>
                  <a:schemeClr val="tx1"/>
                </a:solidFill>
                <a:latin typeface="+mn-lt"/>
                <a:ea typeface="+mn-ea"/>
                <a:cs typeface="+mn-cs"/>
              </a:defRPr>
            </a:lvl2pPr>
            <a:lvl3pPr marL="229816" indent="-68187" algn="l" defTabSz="363663" rtl="0" eaLnBrk="1" latinLnBrk="0" hangingPunct="1">
              <a:lnSpc>
                <a:spcPct val="100000"/>
              </a:lnSpc>
              <a:spcBef>
                <a:spcPts val="0"/>
              </a:spcBef>
              <a:buSzPct val="70000"/>
              <a:buFont typeface="Arial" panose="020B0604020202020204" pitchFamily="34" charset="0"/>
              <a:buChar char="•"/>
              <a:tabLst/>
              <a:defRPr sz="477" b="0" i="0" kern="1200" spc="12" baseline="0">
                <a:solidFill>
                  <a:schemeClr val="tx1"/>
                </a:solidFill>
                <a:latin typeface="+mn-lt"/>
                <a:ea typeface="+mn-ea"/>
                <a:cs typeface="+mn-cs"/>
              </a:defRPr>
            </a:lvl3pPr>
            <a:lvl4pPr marL="286638" indent="-56822" algn="l" defTabSz="363663" rtl="0" eaLnBrk="1" latinLnBrk="0" hangingPunct="1">
              <a:lnSpc>
                <a:spcPct val="100000"/>
              </a:lnSpc>
              <a:spcBef>
                <a:spcPts val="0"/>
              </a:spcBef>
              <a:buSzPct val="70000"/>
              <a:buFont typeface="Arial" panose="020B0604020202020204" pitchFamily="34" charset="0"/>
              <a:buChar char="•"/>
              <a:tabLst/>
              <a:defRPr sz="398" b="0" i="0" kern="1200" spc="12" baseline="0">
                <a:solidFill>
                  <a:schemeClr val="tx1"/>
                </a:solidFill>
                <a:latin typeface="+mn-lt"/>
                <a:ea typeface="+mn-ea"/>
                <a:cs typeface="+mn-cs"/>
              </a:defRPr>
            </a:lvl4pPr>
            <a:lvl5pPr marL="339041" indent="-52403" algn="l" defTabSz="363663" rtl="0" eaLnBrk="1" latinLnBrk="0" hangingPunct="1">
              <a:lnSpc>
                <a:spcPct val="100000"/>
              </a:lnSpc>
              <a:spcBef>
                <a:spcPts val="0"/>
              </a:spcBef>
              <a:buSzPct val="70000"/>
              <a:buFont typeface="Arial" panose="020B0604020202020204" pitchFamily="34" charset="0"/>
              <a:buChar char="•"/>
              <a:tabLst/>
              <a:defRPr sz="318" b="0" i="0" kern="1200" spc="12" baseline="0">
                <a:solidFill>
                  <a:schemeClr val="tx1"/>
                </a:solidFill>
                <a:latin typeface="+mn-lt"/>
                <a:ea typeface="+mn-ea"/>
                <a:cs typeface="+mn-cs"/>
              </a:defRPr>
            </a:lvl5pPr>
            <a:lvl6pPr marL="1000074"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6pPr>
            <a:lvl7pPr marL="1181906"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7pPr>
            <a:lvl8pPr marL="1363738"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8pPr>
            <a:lvl9pPr marL="1545569"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9pPr>
          </a:lstStyle>
          <a:p>
            <a:pPr marL="0" indent="0">
              <a:buNone/>
            </a:pPr>
            <a:r>
              <a:rPr lang="da-DK" sz="800" b="1" dirty="0">
                <a:solidFill>
                  <a:srgbClr val="000000"/>
                </a:solidFill>
              </a:rPr>
              <a:t>P</a:t>
            </a:r>
            <a:r>
              <a:rPr lang="da-DK" sz="800" b="1" i="0" dirty="0">
                <a:solidFill>
                  <a:srgbClr val="000000"/>
                </a:solidFill>
                <a:effectLst/>
              </a:rPr>
              <a:t>ersonligt lederskab og gennemslagskraft</a:t>
            </a:r>
            <a:r>
              <a:rPr lang="da-DK" sz="800" b="1" dirty="0">
                <a:solidFill>
                  <a:srgbClr val="000000"/>
                </a:solidFill>
              </a:rPr>
              <a:t> </a:t>
            </a:r>
            <a:endParaRPr lang="da-DK" sz="600" dirty="0">
              <a:solidFill>
                <a:srgbClr val="1A1A1A"/>
              </a:solidFill>
            </a:endParaRPr>
          </a:p>
          <a:p>
            <a:pPr marL="0" indent="0">
              <a:buNone/>
            </a:pPr>
            <a:r>
              <a:rPr lang="da-DK" sz="800" b="1" i="0" dirty="0">
                <a:solidFill>
                  <a:srgbClr val="000000"/>
                </a:solidFill>
                <a:effectLst/>
              </a:rPr>
              <a:t>den 15.-16. november 2023</a:t>
            </a:r>
            <a:r>
              <a:rPr lang="da-DK" sz="800" b="1" dirty="0"/>
              <a:t>. </a:t>
            </a:r>
            <a:endParaRPr lang="da-DK" sz="600" dirty="0"/>
          </a:p>
          <a:p>
            <a:pPr marL="0" indent="0" algn="ctr">
              <a:buFont typeface="Arial" panose="020B0604020202020204" pitchFamily="34" charset="0"/>
              <a:buNone/>
            </a:pPr>
            <a:endParaRPr lang="da-DK" sz="800" b="1" dirty="0"/>
          </a:p>
          <a:p>
            <a:pPr marL="0" indent="0">
              <a:buFont typeface="Arial" panose="020B0604020202020204" pitchFamily="34" charset="0"/>
              <a:buNone/>
            </a:pPr>
            <a:r>
              <a:rPr lang="da-DK" sz="800" b="0" i="0" dirty="0">
                <a:solidFill>
                  <a:srgbClr val="000000"/>
                </a:solidFill>
                <a:effectLst/>
              </a:rPr>
              <a:t>Det personlige lederskab handler om bæredygtig ledelse, hvor dit mennesyn, prioriteringer og handlinger skaber forudsætningerne for morgendagens liv.</a:t>
            </a:r>
          </a:p>
          <a:p>
            <a:pPr marL="0" indent="0">
              <a:buNone/>
            </a:pPr>
            <a:r>
              <a:rPr lang="da-DK" sz="800" b="0" i="0" dirty="0">
                <a:solidFill>
                  <a:srgbClr val="000000"/>
                </a:solidFill>
                <a:effectLst/>
              </a:rPr>
              <a:t>I det perspektiv dykker vi ned i</a:t>
            </a:r>
            <a:r>
              <a:rPr lang="da-DK" sz="800" dirty="0">
                <a:solidFill>
                  <a:srgbClr val="000000"/>
                </a:solidFill>
              </a:rPr>
              <a:t>,</a:t>
            </a:r>
            <a:r>
              <a:rPr lang="da-DK" sz="800" b="0" i="0" dirty="0">
                <a:solidFill>
                  <a:srgbClr val="000000"/>
                </a:solidFill>
                <a:effectLst/>
              </a:rPr>
              <a:t> hvilken værdi vi</a:t>
            </a:r>
            <a:r>
              <a:rPr lang="da-DK" sz="800" dirty="0">
                <a:solidFill>
                  <a:srgbClr val="000000"/>
                </a:solidFill>
              </a:rPr>
              <a:t> </a:t>
            </a:r>
            <a:r>
              <a:rPr lang="da-DK" sz="800" b="0" i="0" dirty="0">
                <a:solidFill>
                  <a:srgbClr val="000000"/>
                </a:solidFill>
                <a:effectLst/>
              </a:rPr>
              <a:t> som chefer bidrager med og hvilket aftryk vi gerne vil sætte på de 3 bundlinjer.</a:t>
            </a:r>
          </a:p>
          <a:p>
            <a:pPr marL="0" indent="0">
              <a:buFont typeface="Arial" panose="020B0604020202020204" pitchFamily="34" charset="0"/>
              <a:buNone/>
            </a:pPr>
            <a:endParaRPr lang="da-DK" sz="800" dirty="0">
              <a:solidFill>
                <a:srgbClr val="000000"/>
              </a:solidFill>
            </a:endParaRPr>
          </a:p>
          <a:p>
            <a:pPr marL="0" indent="0">
              <a:buFont typeface="Arial" panose="020B0604020202020204" pitchFamily="34" charset="0"/>
              <a:buNone/>
            </a:pPr>
            <a:r>
              <a:rPr lang="da-DK" sz="800" b="1" i="0" dirty="0">
                <a:solidFill>
                  <a:srgbClr val="000000"/>
                </a:solidFill>
                <a:effectLst/>
              </a:rPr>
              <a:t>Hovedtemaer:</a:t>
            </a:r>
          </a:p>
          <a:p>
            <a:pPr marL="85725" indent="-85725"/>
            <a:r>
              <a:rPr lang="da-DK" sz="800" b="0" i="0" dirty="0">
                <a:solidFill>
                  <a:srgbClr val="000000"/>
                </a:solidFill>
                <a:effectLst/>
              </a:rPr>
              <a:t>Din personlige drivkraft</a:t>
            </a:r>
          </a:p>
          <a:p>
            <a:pPr marL="85725" indent="-85725"/>
            <a:r>
              <a:rPr lang="da-DK" sz="800" b="0" i="0" dirty="0">
                <a:solidFill>
                  <a:srgbClr val="000000"/>
                </a:solidFill>
                <a:effectLst/>
              </a:rPr>
              <a:t>Selvbilleder, styrker og udfordringer</a:t>
            </a:r>
          </a:p>
          <a:p>
            <a:pPr marL="85725" indent="-85725"/>
            <a:r>
              <a:rPr lang="da-DK" sz="800" dirty="0">
                <a:solidFill>
                  <a:srgbClr val="000000"/>
                </a:solidFill>
              </a:rPr>
              <a:t>Lederskab i politiske dagsordner</a:t>
            </a:r>
          </a:p>
          <a:p>
            <a:pPr marL="85725" indent="-85725"/>
            <a:r>
              <a:rPr lang="da-DK" sz="800" dirty="0">
                <a:solidFill>
                  <a:srgbClr val="000000"/>
                </a:solidFill>
              </a:rPr>
              <a:t>Etiske fordringer</a:t>
            </a:r>
          </a:p>
          <a:p>
            <a:pPr marL="85725" indent="-85725"/>
            <a:r>
              <a:rPr lang="da-DK" sz="800" dirty="0">
                <a:solidFill>
                  <a:srgbClr val="000000"/>
                </a:solidFill>
              </a:rPr>
              <a:t>Kommunikation med Etos – Logos og Patos </a:t>
            </a:r>
          </a:p>
          <a:p>
            <a:pPr marL="85725" indent="-85725"/>
            <a:r>
              <a:rPr lang="da-DK" sz="800" dirty="0">
                <a:solidFill>
                  <a:srgbClr val="000000"/>
                </a:solidFill>
              </a:rPr>
              <a:t>Din personlige kommunikationsstil </a:t>
            </a:r>
          </a:p>
          <a:p>
            <a:pPr marL="85725" indent="-85725"/>
            <a:r>
              <a:rPr lang="da-DK" sz="800" dirty="0">
                <a:solidFill>
                  <a:srgbClr val="000000"/>
                </a:solidFill>
              </a:rPr>
              <a:t>Krise- og mediehåndtering</a:t>
            </a:r>
            <a:endParaRPr lang="da-DK" sz="800" b="0" i="0" dirty="0">
              <a:solidFill>
                <a:srgbClr val="000000"/>
              </a:solidFill>
              <a:effectLst/>
            </a:endParaRPr>
          </a:p>
          <a:p>
            <a:pPr marL="0" indent="0">
              <a:buFont typeface="Arial" panose="020B0604020202020204" pitchFamily="34" charset="0"/>
              <a:buNone/>
            </a:pPr>
            <a:endParaRPr lang="da-DK" sz="800" dirty="0">
              <a:solidFill>
                <a:srgbClr val="000000"/>
              </a:solidFill>
            </a:endParaRPr>
          </a:p>
          <a:p>
            <a:pPr marL="0" indent="0">
              <a:buFont typeface="Arial" panose="020B0604020202020204" pitchFamily="34" charset="0"/>
              <a:buNone/>
            </a:pPr>
            <a:r>
              <a:rPr lang="da-DK" sz="800" b="1" i="0" dirty="0">
                <a:solidFill>
                  <a:srgbClr val="1A1A1A"/>
                </a:solidFill>
                <a:effectLst/>
              </a:rPr>
              <a:t>Faglige oplæg og facilitering ved</a:t>
            </a:r>
            <a:r>
              <a:rPr lang="da-DK" sz="800" b="0" i="0" dirty="0">
                <a:solidFill>
                  <a:srgbClr val="1A1A1A"/>
                </a:solidFill>
                <a:effectLst/>
              </a:rPr>
              <a:t>: </a:t>
            </a:r>
            <a:br>
              <a:rPr lang="da-DK" sz="800" b="0" i="0" dirty="0">
                <a:effectLst/>
              </a:rPr>
            </a:br>
            <a:r>
              <a:rPr lang="da-DK" sz="800" b="0" i="0" dirty="0">
                <a:solidFill>
                  <a:srgbClr val="000000"/>
                </a:solidFill>
                <a:effectLst/>
              </a:rPr>
              <a:t>Per Møller Janniche, Chefkonsulent i Komponent og projektleder for væksthusprojektet om ”det stærke samarbejde i chefgruppen”.</a:t>
            </a:r>
          </a:p>
          <a:p>
            <a:pPr marL="0" indent="0">
              <a:buFont typeface="Arial" panose="020B0604020202020204" pitchFamily="34" charset="0"/>
              <a:buNone/>
            </a:pPr>
            <a:endParaRPr lang="da-DK" sz="800" b="0" i="0" dirty="0">
              <a:solidFill>
                <a:srgbClr val="000000"/>
              </a:solidFill>
              <a:effectLst/>
            </a:endParaRPr>
          </a:p>
          <a:p>
            <a:pPr marL="0" indent="0">
              <a:buFont typeface="Arial" panose="020B0604020202020204" pitchFamily="34" charset="0"/>
              <a:buNone/>
            </a:pPr>
            <a:r>
              <a:rPr lang="da-DK" sz="800" b="0" i="0" dirty="0">
                <a:solidFill>
                  <a:srgbClr val="000000"/>
                </a:solidFill>
                <a:effectLst/>
              </a:rPr>
              <a:t>Aftaler med topchef/faglig eksperter fra den private </a:t>
            </a:r>
            <a:r>
              <a:rPr lang="da-DK" sz="800" dirty="0">
                <a:solidFill>
                  <a:srgbClr val="000000"/>
                </a:solidFill>
              </a:rPr>
              <a:t>eller offentlige sektor er på vej.</a:t>
            </a:r>
            <a:endParaRPr lang="da-DK" sz="800" b="0" i="0" dirty="0">
              <a:solidFill>
                <a:srgbClr val="000000"/>
              </a:solidFill>
              <a:effectLst/>
            </a:endParaRPr>
          </a:p>
          <a:p>
            <a:pPr marL="0" indent="0">
              <a:buFont typeface="Arial" panose="020B0604020202020204" pitchFamily="34" charset="0"/>
              <a:buNone/>
            </a:pPr>
            <a:endParaRPr lang="da-DK" sz="800" b="0" i="0" dirty="0">
              <a:solidFill>
                <a:srgbClr val="000000"/>
              </a:solidFill>
              <a:effectLst/>
            </a:endParaRPr>
          </a:p>
          <a:p>
            <a:pPr marL="0" indent="0" algn="ctr">
              <a:buFont typeface="Arial" panose="020B0604020202020204" pitchFamily="34" charset="0"/>
              <a:buNone/>
            </a:pPr>
            <a:endParaRPr lang="da-DK" sz="800" dirty="0"/>
          </a:p>
          <a:p>
            <a:pPr marL="0" indent="0" algn="ctr">
              <a:buFont typeface="Arial" panose="020B0604020202020204" pitchFamily="34" charset="0"/>
              <a:buNone/>
            </a:pPr>
            <a:endParaRPr lang="da-DK" sz="800" dirty="0">
              <a:ea typeface="Calibri" panose="020F0502020204030204" pitchFamily="34" charset="0"/>
              <a:cs typeface="Arial" panose="020B0604020202020204" pitchFamily="34" charset="0"/>
            </a:endParaRPr>
          </a:p>
        </p:txBody>
      </p:sp>
      <p:cxnSp>
        <p:nvCxnSpPr>
          <p:cNvPr id="24" name="Lige forbindelse 23">
            <a:extLst>
              <a:ext uri="{FF2B5EF4-FFF2-40B4-BE49-F238E27FC236}">
                <a16:creationId xmlns:a16="http://schemas.microsoft.com/office/drawing/2014/main" id="{077829EE-911D-9E58-5242-E68B4BCC2D97}"/>
              </a:ext>
            </a:extLst>
          </p:cNvPr>
          <p:cNvCxnSpPr>
            <a:cxnSpLocks/>
          </p:cNvCxnSpPr>
          <p:nvPr/>
        </p:nvCxnSpPr>
        <p:spPr>
          <a:xfrm flipH="1">
            <a:off x="-15863" y="6323222"/>
            <a:ext cx="9906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Lige forbindelse 25">
            <a:extLst>
              <a:ext uri="{FF2B5EF4-FFF2-40B4-BE49-F238E27FC236}">
                <a16:creationId xmlns:a16="http://schemas.microsoft.com/office/drawing/2014/main" id="{8FBA0017-0D26-4ABC-93C9-4156F5416535}"/>
              </a:ext>
            </a:extLst>
          </p:cNvPr>
          <p:cNvCxnSpPr>
            <a:cxnSpLocks/>
          </p:cNvCxnSpPr>
          <p:nvPr/>
        </p:nvCxnSpPr>
        <p:spPr>
          <a:xfrm flipH="1">
            <a:off x="1210491" y="1683935"/>
            <a:ext cx="504226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27" name="Grafik 26">
            <a:extLst>
              <a:ext uri="{FF2B5EF4-FFF2-40B4-BE49-F238E27FC236}">
                <a16:creationId xmlns:a16="http://schemas.microsoft.com/office/drawing/2014/main" id="{A80CE967-FA7A-636B-B3AE-4B927ECDF0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5400000">
            <a:off x="9014533" y="797640"/>
            <a:ext cx="929157" cy="91769"/>
          </a:xfrm>
          <a:prstGeom prst="rect">
            <a:avLst/>
          </a:prstGeom>
        </p:spPr>
      </p:pic>
      <p:sp>
        <p:nvSpPr>
          <p:cNvPr id="22" name="Content Placeholder 9">
            <a:extLst>
              <a:ext uri="{FF2B5EF4-FFF2-40B4-BE49-F238E27FC236}">
                <a16:creationId xmlns:a16="http://schemas.microsoft.com/office/drawing/2014/main" id="{4730F8E1-1868-F72F-83FB-3D098562BD55}"/>
              </a:ext>
            </a:extLst>
          </p:cNvPr>
          <p:cNvSpPr txBox="1">
            <a:spLocks/>
          </p:cNvSpPr>
          <p:nvPr/>
        </p:nvSpPr>
        <p:spPr>
          <a:xfrm>
            <a:off x="2052485" y="1841455"/>
            <a:ext cx="1944000" cy="4236142"/>
          </a:xfrm>
          <a:prstGeom prst="rect">
            <a:avLst/>
          </a:prstGeom>
        </p:spPr>
        <p:txBody>
          <a:bodyPr vert="horz" wrap="square" lIns="85907" tIns="85907" rIns="85907" bIns="85907" rtlCol="0" anchor="t">
            <a:spAutoFit/>
          </a:bodyPr>
          <a:lstStyle>
            <a:lvl1pPr marL="85905" indent="-85905" algn="l" defTabSz="363663" rtl="0" eaLnBrk="1" latinLnBrk="0" hangingPunct="1">
              <a:lnSpc>
                <a:spcPct val="100000"/>
              </a:lnSpc>
              <a:spcBef>
                <a:spcPts val="0"/>
              </a:spcBef>
              <a:buSzPct val="70000"/>
              <a:buFont typeface="Arial" panose="020B0604020202020204" pitchFamily="34" charset="0"/>
              <a:buChar char="•"/>
              <a:tabLst/>
              <a:defRPr sz="636" b="0" i="0" kern="1200" spc="12" baseline="0">
                <a:solidFill>
                  <a:schemeClr val="tx1"/>
                </a:solidFill>
                <a:latin typeface="+mn-lt"/>
                <a:ea typeface="+mn-ea"/>
                <a:cs typeface="+mn-cs"/>
              </a:defRPr>
            </a:lvl1pPr>
            <a:lvl2pPr marL="161628" indent="-73238" algn="l" defTabSz="363663" rtl="0" eaLnBrk="1" latinLnBrk="0" hangingPunct="1">
              <a:lnSpc>
                <a:spcPct val="100000"/>
              </a:lnSpc>
              <a:spcBef>
                <a:spcPts val="0"/>
              </a:spcBef>
              <a:buSzPct val="70000"/>
              <a:buFont typeface="Arial" panose="020B0604020202020204" pitchFamily="34" charset="0"/>
              <a:buChar char="•"/>
              <a:tabLst/>
              <a:defRPr sz="557" b="0" i="0" kern="1200" spc="12" baseline="0">
                <a:solidFill>
                  <a:schemeClr val="tx1"/>
                </a:solidFill>
                <a:latin typeface="+mn-lt"/>
                <a:ea typeface="+mn-ea"/>
                <a:cs typeface="+mn-cs"/>
              </a:defRPr>
            </a:lvl2pPr>
            <a:lvl3pPr marL="229816" indent="-68187" algn="l" defTabSz="363663" rtl="0" eaLnBrk="1" latinLnBrk="0" hangingPunct="1">
              <a:lnSpc>
                <a:spcPct val="100000"/>
              </a:lnSpc>
              <a:spcBef>
                <a:spcPts val="0"/>
              </a:spcBef>
              <a:buSzPct val="70000"/>
              <a:buFont typeface="Arial" panose="020B0604020202020204" pitchFamily="34" charset="0"/>
              <a:buChar char="•"/>
              <a:tabLst/>
              <a:defRPr sz="477" b="0" i="0" kern="1200" spc="12" baseline="0">
                <a:solidFill>
                  <a:schemeClr val="tx1"/>
                </a:solidFill>
                <a:latin typeface="+mn-lt"/>
                <a:ea typeface="+mn-ea"/>
                <a:cs typeface="+mn-cs"/>
              </a:defRPr>
            </a:lvl3pPr>
            <a:lvl4pPr marL="286638" indent="-56822" algn="l" defTabSz="363663" rtl="0" eaLnBrk="1" latinLnBrk="0" hangingPunct="1">
              <a:lnSpc>
                <a:spcPct val="100000"/>
              </a:lnSpc>
              <a:spcBef>
                <a:spcPts val="0"/>
              </a:spcBef>
              <a:buSzPct val="70000"/>
              <a:buFont typeface="Arial" panose="020B0604020202020204" pitchFamily="34" charset="0"/>
              <a:buChar char="•"/>
              <a:tabLst/>
              <a:defRPr sz="398" b="0" i="0" kern="1200" spc="12" baseline="0">
                <a:solidFill>
                  <a:schemeClr val="tx1"/>
                </a:solidFill>
                <a:latin typeface="+mn-lt"/>
                <a:ea typeface="+mn-ea"/>
                <a:cs typeface="+mn-cs"/>
              </a:defRPr>
            </a:lvl4pPr>
            <a:lvl5pPr marL="339041" indent="-52403" algn="l" defTabSz="363663" rtl="0" eaLnBrk="1" latinLnBrk="0" hangingPunct="1">
              <a:lnSpc>
                <a:spcPct val="100000"/>
              </a:lnSpc>
              <a:spcBef>
                <a:spcPts val="0"/>
              </a:spcBef>
              <a:buSzPct val="70000"/>
              <a:buFont typeface="Arial" panose="020B0604020202020204" pitchFamily="34" charset="0"/>
              <a:buChar char="•"/>
              <a:tabLst/>
              <a:defRPr sz="318" b="0" i="0" kern="1200" spc="12" baseline="0">
                <a:solidFill>
                  <a:schemeClr val="tx1"/>
                </a:solidFill>
                <a:latin typeface="+mn-lt"/>
                <a:ea typeface="+mn-ea"/>
                <a:cs typeface="+mn-cs"/>
              </a:defRPr>
            </a:lvl5pPr>
            <a:lvl6pPr marL="1000074"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6pPr>
            <a:lvl7pPr marL="1181906"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7pPr>
            <a:lvl8pPr marL="1363738"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8pPr>
            <a:lvl9pPr marL="1545569"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9pPr>
          </a:lstStyle>
          <a:p>
            <a:pPr marL="0" indent="0" rtl="0" fontAlgn="base">
              <a:buNone/>
            </a:pPr>
            <a:r>
              <a:rPr lang="da-DK" sz="800" b="1" i="0" dirty="0">
                <a:solidFill>
                  <a:srgbClr val="000000"/>
                </a:solidFill>
                <a:effectLst/>
              </a:rPr>
              <a:t>Ledelse af den attraktive arbejdsplads den 27.-28. februar 2024</a:t>
            </a:r>
          </a:p>
          <a:p>
            <a:pPr marL="0" indent="0" fontAlgn="base">
              <a:buNone/>
            </a:pPr>
            <a:br>
              <a:rPr lang="da-DK" sz="800" b="1" i="0" dirty="0">
                <a:effectLst/>
              </a:rPr>
            </a:br>
            <a:r>
              <a:rPr lang="da-DK" sz="800" b="0" i="0" dirty="0">
                <a:solidFill>
                  <a:srgbClr val="000000"/>
                </a:solidFill>
                <a:effectLst/>
              </a:rPr>
              <a:t>Som chef er du omdrejningspunktet for den attraktive arbejdsplads. Du er med til at sætte retning, rammer</a:t>
            </a:r>
            <a:r>
              <a:rPr lang="da-DK" sz="800" dirty="0">
                <a:solidFill>
                  <a:srgbClr val="000000"/>
                </a:solidFill>
              </a:rPr>
              <a:t> </a:t>
            </a:r>
            <a:r>
              <a:rPr lang="da-DK" sz="800" b="0" i="0" dirty="0">
                <a:solidFill>
                  <a:srgbClr val="000000"/>
                </a:solidFill>
                <a:effectLst/>
              </a:rPr>
              <a:t> og standarder for arbejdspladsens kerneydelse og</a:t>
            </a:r>
            <a:r>
              <a:rPr lang="da-DK" sz="800" dirty="0">
                <a:solidFill>
                  <a:srgbClr val="000000"/>
                </a:solidFill>
              </a:rPr>
              <a:t> </a:t>
            </a:r>
            <a:r>
              <a:rPr lang="da-DK" sz="800" b="0" i="0" dirty="0">
                <a:solidFill>
                  <a:srgbClr val="000000"/>
                </a:solidFill>
                <a:effectLst/>
              </a:rPr>
              <a:t> vitalitet. Og der eksperimenteres som aldrig før med nye organisations- og samarbejdsformer for at sikre en attraktiv arbejdsplads og et bæredygtigt arbejdsliv.</a:t>
            </a:r>
            <a:r>
              <a:rPr lang="da-DK" sz="800" dirty="0">
                <a:solidFill>
                  <a:srgbClr val="000000"/>
                </a:solidFill>
              </a:rPr>
              <a:t> </a:t>
            </a:r>
            <a:endParaRPr lang="da-DK" sz="800" b="0" i="0" dirty="0">
              <a:solidFill>
                <a:srgbClr val="000000"/>
              </a:solidFill>
              <a:effectLst/>
            </a:endParaRPr>
          </a:p>
          <a:p>
            <a:pPr marL="0" indent="0" rtl="0" fontAlgn="base">
              <a:buNone/>
            </a:pPr>
            <a:endParaRPr lang="da-DK" sz="800" dirty="0">
              <a:solidFill>
                <a:srgbClr val="000000"/>
              </a:solidFill>
            </a:endParaRPr>
          </a:p>
          <a:p>
            <a:pPr marL="0" indent="0" rtl="0" fontAlgn="base">
              <a:buNone/>
            </a:pPr>
            <a:r>
              <a:rPr lang="da-DK" sz="800" b="1" i="0" dirty="0">
                <a:solidFill>
                  <a:srgbClr val="000000"/>
                </a:solidFill>
                <a:effectLst/>
              </a:rPr>
              <a:t>Hovedtemaer:</a:t>
            </a:r>
          </a:p>
          <a:p>
            <a:pPr marL="85725" indent="-85725" rtl="0" fontAlgn="base">
              <a:buFont typeface="Arial" panose="020B0604020202020204" pitchFamily="34" charset="0"/>
              <a:buChar char="•"/>
            </a:pPr>
            <a:r>
              <a:rPr lang="da-DK" sz="800" b="0" i="0" dirty="0">
                <a:solidFill>
                  <a:srgbClr val="000000"/>
                </a:solidFill>
                <a:effectLst/>
              </a:rPr>
              <a:t>Rekruttering, fastholdelse og </a:t>
            </a:r>
            <a:r>
              <a:rPr lang="da-DK" sz="800" b="0" i="0" dirty="0" err="1">
                <a:solidFill>
                  <a:srgbClr val="000000"/>
                </a:solidFill>
                <a:effectLst/>
              </a:rPr>
              <a:t>onboarding</a:t>
            </a:r>
            <a:endParaRPr lang="da-DK" sz="800" b="0" i="0" dirty="0">
              <a:solidFill>
                <a:srgbClr val="000000"/>
              </a:solidFill>
              <a:effectLst/>
            </a:endParaRPr>
          </a:p>
          <a:p>
            <a:pPr marL="85725" indent="-85725" rtl="0" fontAlgn="base">
              <a:buFont typeface="Arial" panose="020B0604020202020204" pitchFamily="34" charset="0"/>
              <a:buChar char="•"/>
            </a:pPr>
            <a:r>
              <a:rPr lang="da-DK" sz="800" b="0" i="0" dirty="0">
                <a:solidFill>
                  <a:srgbClr val="000000"/>
                </a:solidFill>
                <a:effectLst/>
              </a:rPr>
              <a:t>Mangfoldighedsledelse og kultur </a:t>
            </a:r>
          </a:p>
          <a:p>
            <a:pPr marL="85725" indent="-85725" rtl="0" fontAlgn="base">
              <a:buFont typeface="Arial" panose="020B0604020202020204" pitchFamily="34" charset="0"/>
              <a:buChar char="•"/>
            </a:pPr>
            <a:r>
              <a:rPr lang="da-DK" sz="800" b="0" i="0" dirty="0" err="1">
                <a:solidFill>
                  <a:srgbClr val="000000"/>
                </a:solidFill>
                <a:effectLst/>
              </a:rPr>
              <a:t>Samskabt</a:t>
            </a:r>
            <a:r>
              <a:rPr lang="da-DK" sz="800" b="0" i="0" dirty="0">
                <a:solidFill>
                  <a:srgbClr val="000000"/>
                </a:solidFill>
                <a:effectLst/>
              </a:rPr>
              <a:t> styring i organisationen og i MED </a:t>
            </a:r>
          </a:p>
          <a:p>
            <a:pPr marL="85725" indent="-85725" rtl="0" fontAlgn="base">
              <a:buFont typeface="Arial" panose="020B0604020202020204" pitchFamily="34" charset="0"/>
              <a:buChar char="•"/>
            </a:pPr>
            <a:r>
              <a:rPr lang="da-DK" sz="800" b="0" i="0" dirty="0">
                <a:solidFill>
                  <a:srgbClr val="000000"/>
                </a:solidFill>
                <a:effectLst/>
              </a:rPr>
              <a:t>Nye organisationsformer og omdømmeledelse </a:t>
            </a:r>
          </a:p>
          <a:p>
            <a:pPr marL="85725" indent="-85725" rtl="0" fontAlgn="base">
              <a:buFont typeface="Arial" panose="020B0604020202020204" pitchFamily="34" charset="0"/>
              <a:buChar char="•"/>
            </a:pPr>
            <a:r>
              <a:rPr lang="da-DK" sz="800" b="0" i="0" dirty="0">
                <a:solidFill>
                  <a:srgbClr val="000000"/>
                </a:solidFill>
                <a:effectLst/>
              </a:rPr>
              <a:t>De kommende generationer på arbejdsmarkedet  </a:t>
            </a:r>
          </a:p>
          <a:p>
            <a:pPr marL="85725" indent="-85725" rtl="0" fontAlgn="base">
              <a:buFont typeface="Arial" panose="020B0604020202020204" pitchFamily="34" charset="0"/>
              <a:buChar char="•"/>
            </a:pPr>
            <a:endParaRPr lang="da-DK" sz="800" dirty="0">
              <a:solidFill>
                <a:srgbClr val="000000"/>
              </a:solidFill>
            </a:endParaRPr>
          </a:p>
          <a:p>
            <a:pPr marL="0" indent="0" rtl="0" fontAlgn="base">
              <a:buNone/>
            </a:pPr>
            <a:r>
              <a:rPr lang="da-DK" sz="800" b="1" i="0" dirty="0">
                <a:solidFill>
                  <a:srgbClr val="000000"/>
                </a:solidFill>
                <a:effectLst/>
              </a:rPr>
              <a:t>Faglige oplæg og facilitering ved: </a:t>
            </a:r>
            <a:br>
              <a:rPr lang="da-DK" sz="800" b="0" i="0" dirty="0">
                <a:effectLst/>
              </a:rPr>
            </a:br>
            <a:r>
              <a:rPr lang="da-DK" sz="800" b="0" i="0" dirty="0">
                <a:solidFill>
                  <a:srgbClr val="000000"/>
                </a:solidFill>
                <a:effectLst/>
              </a:rPr>
              <a:t>Anne Steffensen, chefkonsulent i Komponent </a:t>
            </a:r>
            <a:r>
              <a:rPr lang="da-DK" sz="800" dirty="0">
                <a:solidFill>
                  <a:srgbClr val="000000"/>
                </a:solidFill>
              </a:rPr>
              <a:t>og e</a:t>
            </a:r>
            <a:r>
              <a:rPr lang="da-DK" sz="800" b="0" i="0" dirty="0">
                <a:solidFill>
                  <a:srgbClr val="000000"/>
                </a:solidFill>
                <a:effectLst/>
              </a:rPr>
              <a:t>kspert i Ledelses- og organisationsudvikling</a:t>
            </a:r>
            <a:r>
              <a:rPr lang="da-DK" sz="800" dirty="0">
                <a:solidFill>
                  <a:srgbClr val="000000"/>
                </a:solidFill>
              </a:rPr>
              <a:t>.</a:t>
            </a:r>
          </a:p>
          <a:p>
            <a:pPr marL="0" indent="0" rtl="0" fontAlgn="base">
              <a:buNone/>
            </a:pPr>
            <a:endParaRPr lang="da-DK" sz="800" dirty="0">
              <a:solidFill>
                <a:srgbClr val="000000"/>
              </a:solidFill>
            </a:endParaRPr>
          </a:p>
          <a:p>
            <a:pPr marL="0" indent="0" fontAlgn="base">
              <a:buNone/>
            </a:pPr>
            <a:r>
              <a:rPr lang="da-DK" sz="800" b="0" i="0" dirty="0">
                <a:solidFill>
                  <a:srgbClr val="000000"/>
                </a:solidFill>
                <a:effectLst/>
              </a:rPr>
              <a:t>Aftaler med topchef/faglig eksperter fra den private </a:t>
            </a:r>
            <a:r>
              <a:rPr lang="da-DK" sz="800" dirty="0">
                <a:solidFill>
                  <a:srgbClr val="000000"/>
                </a:solidFill>
              </a:rPr>
              <a:t>eller offentlige sektor er på vej.</a:t>
            </a:r>
            <a:endParaRPr lang="da-DK" sz="800" b="0" i="0" dirty="0">
              <a:solidFill>
                <a:srgbClr val="000000"/>
              </a:solidFill>
              <a:effectLst/>
            </a:endParaRPr>
          </a:p>
          <a:p>
            <a:pPr marL="0" indent="0" rtl="0" fontAlgn="base">
              <a:buNone/>
            </a:pPr>
            <a:endParaRPr lang="da-DK" sz="800" b="0" i="0" dirty="0">
              <a:solidFill>
                <a:srgbClr val="000000"/>
              </a:solidFill>
              <a:effectLst/>
            </a:endParaRPr>
          </a:p>
        </p:txBody>
      </p:sp>
      <p:sp>
        <p:nvSpPr>
          <p:cNvPr id="30" name="Content Placeholder 9">
            <a:extLst>
              <a:ext uri="{FF2B5EF4-FFF2-40B4-BE49-F238E27FC236}">
                <a16:creationId xmlns:a16="http://schemas.microsoft.com/office/drawing/2014/main" id="{B7582A2F-5B13-9848-77BE-3666544D2988}"/>
              </a:ext>
            </a:extLst>
          </p:cNvPr>
          <p:cNvSpPr txBox="1">
            <a:spLocks/>
          </p:cNvSpPr>
          <p:nvPr/>
        </p:nvSpPr>
        <p:spPr>
          <a:xfrm>
            <a:off x="3965137" y="1841455"/>
            <a:ext cx="1944000" cy="4113032"/>
          </a:xfrm>
          <a:prstGeom prst="rect">
            <a:avLst/>
          </a:prstGeom>
        </p:spPr>
        <p:txBody>
          <a:bodyPr vert="horz" wrap="square" lIns="85907" tIns="85907" rIns="85907" bIns="85907" rtlCol="0" anchor="t">
            <a:spAutoFit/>
          </a:bodyPr>
          <a:lstStyle>
            <a:lvl1pPr marL="85905" indent="-85905" algn="l" defTabSz="363663" rtl="0" eaLnBrk="1" latinLnBrk="0" hangingPunct="1">
              <a:lnSpc>
                <a:spcPct val="100000"/>
              </a:lnSpc>
              <a:spcBef>
                <a:spcPts val="0"/>
              </a:spcBef>
              <a:buSzPct val="70000"/>
              <a:buFont typeface="Arial" panose="020B0604020202020204" pitchFamily="34" charset="0"/>
              <a:buChar char="•"/>
              <a:tabLst/>
              <a:defRPr sz="636" b="0" i="0" kern="1200" spc="12" baseline="0">
                <a:solidFill>
                  <a:schemeClr val="tx1"/>
                </a:solidFill>
                <a:latin typeface="+mn-lt"/>
                <a:ea typeface="+mn-ea"/>
                <a:cs typeface="+mn-cs"/>
              </a:defRPr>
            </a:lvl1pPr>
            <a:lvl2pPr marL="161628" indent="-73238" algn="l" defTabSz="363663" rtl="0" eaLnBrk="1" latinLnBrk="0" hangingPunct="1">
              <a:lnSpc>
                <a:spcPct val="100000"/>
              </a:lnSpc>
              <a:spcBef>
                <a:spcPts val="0"/>
              </a:spcBef>
              <a:buSzPct val="70000"/>
              <a:buFont typeface="Arial" panose="020B0604020202020204" pitchFamily="34" charset="0"/>
              <a:buChar char="•"/>
              <a:tabLst/>
              <a:defRPr sz="557" b="0" i="0" kern="1200" spc="12" baseline="0">
                <a:solidFill>
                  <a:schemeClr val="tx1"/>
                </a:solidFill>
                <a:latin typeface="+mn-lt"/>
                <a:ea typeface="+mn-ea"/>
                <a:cs typeface="+mn-cs"/>
              </a:defRPr>
            </a:lvl2pPr>
            <a:lvl3pPr marL="229816" indent="-68187" algn="l" defTabSz="363663" rtl="0" eaLnBrk="1" latinLnBrk="0" hangingPunct="1">
              <a:lnSpc>
                <a:spcPct val="100000"/>
              </a:lnSpc>
              <a:spcBef>
                <a:spcPts val="0"/>
              </a:spcBef>
              <a:buSzPct val="70000"/>
              <a:buFont typeface="Arial" panose="020B0604020202020204" pitchFamily="34" charset="0"/>
              <a:buChar char="•"/>
              <a:tabLst/>
              <a:defRPr sz="477" b="0" i="0" kern="1200" spc="12" baseline="0">
                <a:solidFill>
                  <a:schemeClr val="tx1"/>
                </a:solidFill>
                <a:latin typeface="+mn-lt"/>
                <a:ea typeface="+mn-ea"/>
                <a:cs typeface="+mn-cs"/>
              </a:defRPr>
            </a:lvl3pPr>
            <a:lvl4pPr marL="286638" indent="-56822" algn="l" defTabSz="363663" rtl="0" eaLnBrk="1" latinLnBrk="0" hangingPunct="1">
              <a:lnSpc>
                <a:spcPct val="100000"/>
              </a:lnSpc>
              <a:spcBef>
                <a:spcPts val="0"/>
              </a:spcBef>
              <a:buSzPct val="70000"/>
              <a:buFont typeface="Arial" panose="020B0604020202020204" pitchFamily="34" charset="0"/>
              <a:buChar char="•"/>
              <a:tabLst/>
              <a:defRPr sz="398" b="0" i="0" kern="1200" spc="12" baseline="0">
                <a:solidFill>
                  <a:schemeClr val="tx1"/>
                </a:solidFill>
                <a:latin typeface="+mn-lt"/>
                <a:ea typeface="+mn-ea"/>
                <a:cs typeface="+mn-cs"/>
              </a:defRPr>
            </a:lvl4pPr>
            <a:lvl5pPr marL="339041" indent="-52403" algn="l" defTabSz="363663" rtl="0" eaLnBrk="1" latinLnBrk="0" hangingPunct="1">
              <a:lnSpc>
                <a:spcPct val="100000"/>
              </a:lnSpc>
              <a:spcBef>
                <a:spcPts val="0"/>
              </a:spcBef>
              <a:buSzPct val="70000"/>
              <a:buFont typeface="Arial" panose="020B0604020202020204" pitchFamily="34" charset="0"/>
              <a:buChar char="•"/>
              <a:tabLst/>
              <a:defRPr sz="318" b="0" i="0" kern="1200" spc="12" baseline="0">
                <a:solidFill>
                  <a:schemeClr val="tx1"/>
                </a:solidFill>
                <a:latin typeface="+mn-lt"/>
                <a:ea typeface="+mn-ea"/>
                <a:cs typeface="+mn-cs"/>
              </a:defRPr>
            </a:lvl5pPr>
            <a:lvl6pPr marL="1000074"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6pPr>
            <a:lvl7pPr marL="1181906"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7pPr>
            <a:lvl8pPr marL="1363738"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8pPr>
            <a:lvl9pPr marL="1545569"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9pPr>
          </a:lstStyle>
          <a:p>
            <a:pPr marL="0" indent="0" fontAlgn="base">
              <a:buNone/>
            </a:pPr>
            <a:r>
              <a:rPr lang="da-DK" sz="800" b="1" i="0" dirty="0">
                <a:solidFill>
                  <a:srgbClr val="000000"/>
                </a:solidFill>
                <a:effectLst/>
              </a:rPr>
              <a:t>Ledelse af lærende organisationer</a:t>
            </a:r>
            <a:r>
              <a:rPr lang="da-DK" sz="800" b="1" dirty="0">
                <a:solidFill>
                  <a:srgbClr val="000000"/>
                </a:solidFill>
              </a:rPr>
              <a:t> </a:t>
            </a:r>
            <a:endParaRPr lang="da-DK" sz="800" b="1" i="0" dirty="0">
              <a:solidFill>
                <a:srgbClr val="000000"/>
              </a:solidFill>
              <a:effectLst/>
            </a:endParaRPr>
          </a:p>
          <a:p>
            <a:pPr marL="0" indent="0" rtl="0" fontAlgn="base">
              <a:buNone/>
            </a:pPr>
            <a:r>
              <a:rPr lang="da-DK" sz="800" b="1" i="0" dirty="0">
                <a:solidFill>
                  <a:srgbClr val="000000"/>
                </a:solidFill>
                <a:effectLst/>
              </a:rPr>
              <a:t>den 23. – 24. maj 2024 </a:t>
            </a:r>
          </a:p>
          <a:p>
            <a:pPr marL="0" indent="0" algn="ctr" rtl="0" fontAlgn="base">
              <a:buNone/>
            </a:pPr>
            <a:endParaRPr lang="da-DK" sz="800" b="1" i="0" dirty="0">
              <a:solidFill>
                <a:srgbClr val="000000"/>
              </a:solidFill>
              <a:effectLst/>
            </a:endParaRPr>
          </a:p>
          <a:p>
            <a:pPr marL="0" indent="0" fontAlgn="base">
              <a:buNone/>
            </a:pPr>
            <a:r>
              <a:rPr lang="da-DK" sz="800" b="0" i="0" dirty="0">
                <a:solidFill>
                  <a:srgbClr val="000000"/>
                </a:solidFill>
                <a:effectLst/>
              </a:rPr>
              <a:t>Organisationer er i konstant bevægelse initieret af</a:t>
            </a:r>
            <a:r>
              <a:rPr lang="da-DK" sz="800" dirty="0">
                <a:solidFill>
                  <a:srgbClr val="000000"/>
                </a:solidFill>
              </a:rPr>
              <a:t> </a:t>
            </a:r>
            <a:r>
              <a:rPr lang="da-DK" sz="800" b="0" i="0" dirty="0">
                <a:solidFill>
                  <a:srgbClr val="000000"/>
                </a:solidFill>
                <a:effectLst/>
              </a:rPr>
              <a:t> krav og ønsker udefra såvel som</a:t>
            </a:r>
            <a:r>
              <a:rPr lang="da-DK" sz="800" dirty="0">
                <a:solidFill>
                  <a:srgbClr val="000000"/>
                </a:solidFill>
              </a:rPr>
              <a:t> </a:t>
            </a:r>
            <a:r>
              <a:rPr lang="da-DK" sz="800" b="0" i="0" dirty="0">
                <a:solidFill>
                  <a:srgbClr val="000000"/>
                </a:solidFill>
                <a:effectLst/>
              </a:rPr>
              <a:t> indefra.</a:t>
            </a:r>
            <a:r>
              <a:rPr lang="da-DK" sz="800" dirty="0">
                <a:solidFill>
                  <a:srgbClr val="000000"/>
                </a:solidFill>
              </a:rPr>
              <a:t> </a:t>
            </a:r>
            <a:r>
              <a:rPr lang="da-DK" sz="800" b="0" i="0" dirty="0">
                <a:solidFill>
                  <a:srgbClr val="000000"/>
                </a:solidFill>
                <a:effectLst/>
              </a:rPr>
              <a:t> Ny viden, metoder og teknologi udfordrer os konstant og dermed også i måden</a:t>
            </a:r>
            <a:r>
              <a:rPr lang="da-DK" sz="800" dirty="0">
                <a:solidFill>
                  <a:srgbClr val="000000"/>
                </a:solidFill>
              </a:rPr>
              <a:t>,</a:t>
            </a:r>
            <a:r>
              <a:rPr lang="da-DK" sz="800" b="0" i="0" dirty="0">
                <a:solidFill>
                  <a:srgbClr val="000000"/>
                </a:solidFill>
                <a:effectLst/>
              </a:rPr>
              <a:t> vi tænker velfærdsløsninger</a:t>
            </a:r>
            <a:r>
              <a:rPr lang="da-DK" sz="800" dirty="0">
                <a:solidFill>
                  <a:srgbClr val="000000"/>
                </a:solidFill>
              </a:rPr>
              <a:t> </a:t>
            </a:r>
            <a:r>
              <a:rPr lang="da-DK" sz="800" b="0" i="0" dirty="0">
                <a:solidFill>
                  <a:srgbClr val="000000"/>
                </a:solidFill>
                <a:effectLst/>
              </a:rPr>
              <a:t> og samarbejde på.</a:t>
            </a:r>
            <a:r>
              <a:rPr lang="da-DK" sz="800" dirty="0">
                <a:solidFill>
                  <a:srgbClr val="000000"/>
                </a:solidFill>
              </a:rPr>
              <a:t> </a:t>
            </a:r>
          </a:p>
          <a:p>
            <a:pPr marL="0" indent="0" fontAlgn="base">
              <a:buNone/>
            </a:pPr>
            <a:r>
              <a:rPr lang="da-DK" sz="800" dirty="0">
                <a:solidFill>
                  <a:srgbClr val="000000"/>
                </a:solidFill>
              </a:rPr>
              <a:t>H</a:t>
            </a:r>
            <a:r>
              <a:rPr lang="da-DK" sz="800" b="0" i="0" dirty="0">
                <a:solidFill>
                  <a:srgbClr val="000000"/>
                </a:solidFill>
                <a:effectLst/>
              </a:rPr>
              <a:t>vordan leder vi</a:t>
            </a:r>
            <a:r>
              <a:rPr lang="da-DK" sz="800" dirty="0">
                <a:solidFill>
                  <a:srgbClr val="000000"/>
                </a:solidFill>
              </a:rPr>
              <a:t> </a:t>
            </a:r>
            <a:r>
              <a:rPr lang="da-DK" sz="800" b="0" i="0" dirty="0">
                <a:solidFill>
                  <a:srgbClr val="000000"/>
                </a:solidFill>
                <a:effectLst/>
              </a:rPr>
              <a:t> vores organisationer, så de hele tiden lærer at lære og dermed bliver bedre til at bevæge sig i forandringsprocesser?</a:t>
            </a:r>
            <a:r>
              <a:rPr lang="da-DK" sz="800" dirty="0">
                <a:solidFill>
                  <a:srgbClr val="000000"/>
                </a:solidFill>
              </a:rPr>
              <a:t> </a:t>
            </a:r>
            <a:endParaRPr lang="da-DK" sz="800" b="0" i="0" dirty="0">
              <a:solidFill>
                <a:srgbClr val="000000"/>
              </a:solidFill>
              <a:effectLst/>
            </a:endParaRPr>
          </a:p>
          <a:p>
            <a:pPr marL="0" indent="0" rtl="0" fontAlgn="base">
              <a:buNone/>
            </a:pPr>
            <a:endParaRPr lang="da-DK" sz="800" b="0" i="0" dirty="0">
              <a:solidFill>
                <a:srgbClr val="000000"/>
              </a:solidFill>
              <a:effectLst/>
            </a:endParaRPr>
          </a:p>
          <a:p>
            <a:pPr marL="0" indent="0" rtl="0" fontAlgn="base">
              <a:buNone/>
            </a:pPr>
            <a:r>
              <a:rPr lang="da-DK" sz="800" b="1" i="0" dirty="0">
                <a:solidFill>
                  <a:srgbClr val="000000"/>
                </a:solidFill>
                <a:effectLst/>
              </a:rPr>
              <a:t>Hovedtemaer: </a:t>
            </a:r>
          </a:p>
          <a:p>
            <a:pPr marL="85725" indent="-85725" rtl="0" fontAlgn="base">
              <a:buFont typeface="Arial" panose="020B0604020202020204" pitchFamily="34" charset="0"/>
              <a:buChar char="•"/>
            </a:pPr>
            <a:r>
              <a:rPr lang="da-DK" sz="800" b="0" i="0" dirty="0">
                <a:solidFill>
                  <a:srgbClr val="000000"/>
                </a:solidFill>
                <a:effectLst/>
              </a:rPr>
              <a:t>Forandringens psykologi og reaktionsmønstre. </a:t>
            </a:r>
          </a:p>
          <a:p>
            <a:pPr marL="85725" indent="-85725" rtl="0" fontAlgn="base">
              <a:buFont typeface="Arial" panose="020B0604020202020204" pitchFamily="34" charset="0"/>
              <a:buChar char="•"/>
            </a:pPr>
            <a:r>
              <a:rPr lang="da-DK" sz="800" b="0" i="0" dirty="0">
                <a:solidFill>
                  <a:srgbClr val="000000"/>
                </a:solidFill>
                <a:effectLst/>
              </a:rPr>
              <a:t>Nudging – hvordan kan vi lede og styrke ny adfærd </a:t>
            </a:r>
          </a:p>
          <a:p>
            <a:pPr marL="85725" indent="-85725" fontAlgn="base"/>
            <a:r>
              <a:rPr lang="da-DK" sz="800" b="0" i="0" dirty="0">
                <a:solidFill>
                  <a:srgbClr val="000000"/>
                </a:solidFill>
                <a:effectLst/>
              </a:rPr>
              <a:t>Digital transformation – hvordan arbejder vi med organisationens digitale kompetencer</a:t>
            </a:r>
            <a:r>
              <a:rPr lang="da-DK" sz="800" dirty="0">
                <a:solidFill>
                  <a:srgbClr val="000000"/>
                </a:solidFill>
              </a:rPr>
              <a:t> </a:t>
            </a:r>
            <a:endParaRPr lang="da-DK" sz="800" b="0" i="0" dirty="0">
              <a:solidFill>
                <a:srgbClr val="000000"/>
              </a:solidFill>
              <a:effectLst/>
            </a:endParaRPr>
          </a:p>
          <a:p>
            <a:pPr marL="0" indent="0" rtl="0" fontAlgn="base">
              <a:buNone/>
            </a:pPr>
            <a:endParaRPr lang="da-DK" sz="800" b="0" i="0" dirty="0">
              <a:solidFill>
                <a:srgbClr val="000000"/>
              </a:solidFill>
              <a:effectLst/>
            </a:endParaRPr>
          </a:p>
          <a:p>
            <a:pPr marL="0" indent="0" rtl="0" fontAlgn="base">
              <a:buNone/>
            </a:pPr>
            <a:r>
              <a:rPr lang="da-DK" sz="800" b="1" i="0" dirty="0">
                <a:solidFill>
                  <a:srgbClr val="000000"/>
                </a:solidFill>
                <a:effectLst/>
              </a:rPr>
              <a:t>Faglige oplæg og facilitering ved: </a:t>
            </a:r>
            <a:br>
              <a:rPr lang="da-DK" sz="800" b="1" i="0" dirty="0">
                <a:effectLst/>
              </a:rPr>
            </a:br>
            <a:r>
              <a:rPr lang="da-DK" sz="800" b="0" i="0" dirty="0">
                <a:solidFill>
                  <a:srgbClr val="1A1A1A"/>
                </a:solidFill>
                <a:effectLst/>
              </a:rPr>
              <a:t>Alice Holmberg, chefkonsulent i Komponent og ekspert i adfærdsdesign og innovative processer.</a:t>
            </a:r>
          </a:p>
          <a:p>
            <a:pPr marL="0" indent="0" rtl="0" fontAlgn="base">
              <a:buNone/>
            </a:pPr>
            <a:endParaRPr lang="da-DK" sz="800" dirty="0">
              <a:solidFill>
                <a:srgbClr val="1A1A1A"/>
              </a:solidFill>
            </a:endParaRPr>
          </a:p>
          <a:p>
            <a:pPr marL="0" indent="0" fontAlgn="base">
              <a:buNone/>
            </a:pPr>
            <a:r>
              <a:rPr lang="da-DK" sz="800" b="0" i="0" dirty="0">
                <a:solidFill>
                  <a:srgbClr val="000000"/>
                </a:solidFill>
                <a:effectLst/>
              </a:rPr>
              <a:t> Aftaler med topchef/faglig eksperter fra den private </a:t>
            </a:r>
            <a:r>
              <a:rPr lang="da-DK" sz="800" dirty="0">
                <a:solidFill>
                  <a:srgbClr val="000000"/>
                </a:solidFill>
              </a:rPr>
              <a:t>eller offentlige sektor er på vej.</a:t>
            </a:r>
            <a:endParaRPr lang="da-DK" sz="800" b="0" i="0" dirty="0">
              <a:solidFill>
                <a:srgbClr val="000000"/>
              </a:solidFill>
              <a:effectLst/>
            </a:endParaRPr>
          </a:p>
          <a:p>
            <a:pPr marL="0" indent="0" rtl="0" fontAlgn="base">
              <a:buNone/>
            </a:pPr>
            <a:endParaRPr lang="da-DK" sz="800" b="0" i="0" dirty="0">
              <a:solidFill>
                <a:srgbClr val="000000"/>
              </a:solidFill>
              <a:effectLst/>
            </a:endParaRPr>
          </a:p>
        </p:txBody>
      </p:sp>
      <p:sp>
        <p:nvSpPr>
          <p:cNvPr id="31" name="Content Placeholder 9">
            <a:extLst>
              <a:ext uri="{FF2B5EF4-FFF2-40B4-BE49-F238E27FC236}">
                <a16:creationId xmlns:a16="http://schemas.microsoft.com/office/drawing/2014/main" id="{B99E0034-504A-4FC1-B4B8-E9DC9E5C7AFC}"/>
              </a:ext>
            </a:extLst>
          </p:cNvPr>
          <p:cNvSpPr txBox="1">
            <a:spLocks/>
          </p:cNvSpPr>
          <p:nvPr/>
        </p:nvSpPr>
        <p:spPr>
          <a:xfrm>
            <a:off x="5796536" y="1841455"/>
            <a:ext cx="2025251" cy="4128421"/>
          </a:xfrm>
          <a:prstGeom prst="rect">
            <a:avLst/>
          </a:prstGeom>
        </p:spPr>
        <p:txBody>
          <a:bodyPr vert="horz" wrap="square" lIns="85907" tIns="85907" rIns="85907" bIns="85907" rtlCol="0">
            <a:spAutoFit/>
          </a:bodyPr>
          <a:lstStyle>
            <a:lvl1pPr marL="85905" indent="-85905" algn="l" defTabSz="363663" rtl="0" eaLnBrk="1" latinLnBrk="0" hangingPunct="1">
              <a:lnSpc>
                <a:spcPct val="100000"/>
              </a:lnSpc>
              <a:spcBef>
                <a:spcPts val="0"/>
              </a:spcBef>
              <a:buSzPct val="70000"/>
              <a:buFont typeface="Arial" panose="020B0604020202020204" pitchFamily="34" charset="0"/>
              <a:buChar char="•"/>
              <a:tabLst/>
              <a:defRPr sz="636" b="0" i="0" kern="1200" spc="12" baseline="0">
                <a:solidFill>
                  <a:schemeClr val="tx1"/>
                </a:solidFill>
                <a:latin typeface="+mn-lt"/>
                <a:ea typeface="+mn-ea"/>
                <a:cs typeface="+mn-cs"/>
              </a:defRPr>
            </a:lvl1pPr>
            <a:lvl2pPr marL="161628" indent="-73238" algn="l" defTabSz="363663" rtl="0" eaLnBrk="1" latinLnBrk="0" hangingPunct="1">
              <a:lnSpc>
                <a:spcPct val="100000"/>
              </a:lnSpc>
              <a:spcBef>
                <a:spcPts val="0"/>
              </a:spcBef>
              <a:buSzPct val="70000"/>
              <a:buFont typeface="Arial" panose="020B0604020202020204" pitchFamily="34" charset="0"/>
              <a:buChar char="•"/>
              <a:tabLst/>
              <a:defRPr sz="557" b="0" i="0" kern="1200" spc="12" baseline="0">
                <a:solidFill>
                  <a:schemeClr val="tx1"/>
                </a:solidFill>
                <a:latin typeface="+mn-lt"/>
                <a:ea typeface="+mn-ea"/>
                <a:cs typeface="+mn-cs"/>
              </a:defRPr>
            </a:lvl2pPr>
            <a:lvl3pPr marL="229816" indent="-68187" algn="l" defTabSz="363663" rtl="0" eaLnBrk="1" latinLnBrk="0" hangingPunct="1">
              <a:lnSpc>
                <a:spcPct val="100000"/>
              </a:lnSpc>
              <a:spcBef>
                <a:spcPts val="0"/>
              </a:spcBef>
              <a:buSzPct val="70000"/>
              <a:buFont typeface="Arial" panose="020B0604020202020204" pitchFamily="34" charset="0"/>
              <a:buChar char="•"/>
              <a:tabLst/>
              <a:defRPr sz="477" b="0" i="0" kern="1200" spc="12" baseline="0">
                <a:solidFill>
                  <a:schemeClr val="tx1"/>
                </a:solidFill>
                <a:latin typeface="+mn-lt"/>
                <a:ea typeface="+mn-ea"/>
                <a:cs typeface="+mn-cs"/>
              </a:defRPr>
            </a:lvl3pPr>
            <a:lvl4pPr marL="286638" indent="-56822" algn="l" defTabSz="363663" rtl="0" eaLnBrk="1" latinLnBrk="0" hangingPunct="1">
              <a:lnSpc>
                <a:spcPct val="100000"/>
              </a:lnSpc>
              <a:spcBef>
                <a:spcPts val="0"/>
              </a:spcBef>
              <a:buSzPct val="70000"/>
              <a:buFont typeface="Arial" panose="020B0604020202020204" pitchFamily="34" charset="0"/>
              <a:buChar char="•"/>
              <a:tabLst/>
              <a:defRPr sz="398" b="0" i="0" kern="1200" spc="12" baseline="0">
                <a:solidFill>
                  <a:schemeClr val="tx1"/>
                </a:solidFill>
                <a:latin typeface="+mn-lt"/>
                <a:ea typeface="+mn-ea"/>
                <a:cs typeface="+mn-cs"/>
              </a:defRPr>
            </a:lvl4pPr>
            <a:lvl5pPr marL="339041" indent="-52403" algn="l" defTabSz="363663" rtl="0" eaLnBrk="1" latinLnBrk="0" hangingPunct="1">
              <a:lnSpc>
                <a:spcPct val="100000"/>
              </a:lnSpc>
              <a:spcBef>
                <a:spcPts val="0"/>
              </a:spcBef>
              <a:buSzPct val="70000"/>
              <a:buFont typeface="Arial" panose="020B0604020202020204" pitchFamily="34" charset="0"/>
              <a:buChar char="•"/>
              <a:tabLst/>
              <a:defRPr sz="318" b="0" i="0" kern="1200" spc="12" baseline="0">
                <a:solidFill>
                  <a:schemeClr val="tx1"/>
                </a:solidFill>
                <a:latin typeface="+mn-lt"/>
                <a:ea typeface="+mn-ea"/>
                <a:cs typeface="+mn-cs"/>
              </a:defRPr>
            </a:lvl5pPr>
            <a:lvl6pPr marL="1000074"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6pPr>
            <a:lvl7pPr marL="1181906"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7pPr>
            <a:lvl8pPr marL="1363738"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8pPr>
            <a:lvl9pPr marL="1545569"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9pPr>
          </a:lstStyle>
          <a:p>
            <a:pPr marL="0" indent="0" rtl="0" fontAlgn="base">
              <a:buNone/>
            </a:pPr>
            <a:r>
              <a:rPr lang="da-DK" sz="800" b="1" i="0">
                <a:solidFill>
                  <a:srgbClr val="000000"/>
                </a:solidFill>
                <a:effectLst/>
              </a:rPr>
              <a:t>Når ledergrupper skaber værdi – sammen </a:t>
            </a:r>
          </a:p>
          <a:p>
            <a:pPr marL="0" indent="0" rtl="0" fontAlgn="base">
              <a:buNone/>
            </a:pPr>
            <a:r>
              <a:rPr lang="da-DK" sz="800" b="1" i="0">
                <a:solidFill>
                  <a:srgbClr val="000000"/>
                </a:solidFill>
                <a:effectLst/>
              </a:rPr>
              <a:t>den 29. – 30. august 2024</a:t>
            </a:r>
            <a:r>
              <a:rPr lang="da-DK" sz="800" b="0" i="0">
                <a:solidFill>
                  <a:srgbClr val="000000"/>
                </a:solidFill>
                <a:effectLst/>
              </a:rPr>
              <a:t> </a:t>
            </a:r>
          </a:p>
          <a:p>
            <a:pPr marL="0" indent="0" algn="ctr" rtl="0" fontAlgn="base">
              <a:buNone/>
            </a:pPr>
            <a:endParaRPr lang="da-DK" sz="800" b="0" i="0">
              <a:solidFill>
                <a:srgbClr val="000000"/>
              </a:solidFill>
              <a:effectLst/>
            </a:endParaRPr>
          </a:p>
          <a:p>
            <a:pPr marL="0" indent="0" rtl="0" fontAlgn="base">
              <a:buNone/>
            </a:pPr>
            <a:r>
              <a:rPr lang="da-DK" sz="800" b="0" i="0">
                <a:solidFill>
                  <a:srgbClr val="000000"/>
                </a:solidFill>
                <a:effectLst/>
              </a:rPr>
              <a:t>Ledergruppens samspil er afgørende for organisationens effektivitet, værdiskabelse og helhedstænkning. Når samarbejdet fungerer godt, er der skabt et solidt fundament for en professionel uenighedskultur, hvor dilemmaer, prioriteringer, ressourceoptimeringer, besparelser og organisationsudvikling kan drøftes fordomsfrit.  </a:t>
            </a:r>
          </a:p>
          <a:p>
            <a:pPr marL="0" indent="0" rtl="0" fontAlgn="base">
              <a:buNone/>
            </a:pPr>
            <a:endParaRPr lang="da-DK" sz="800" b="0" i="0">
              <a:solidFill>
                <a:srgbClr val="000000"/>
              </a:solidFill>
              <a:effectLst/>
            </a:endParaRPr>
          </a:p>
          <a:p>
            <a:pPr marL="0" indent="0" rtl="0" fontAlgn="base">
              <a:buNone/>
            </a:pPr>
            <a:r>
              <a:rPr lang="da-DK" sz="800" b="1" i="0">
                <a:solidFill>
                  <a:srgbClr val="000000"/>
                </a:solidFill>
                <a:effectLst/>
              </a:rPr>
              <a:t>Hovedtemaer: </a:t>
            </a:r>
          </a:p>
          <a:p>
            <a:pPr rtl="0" fontAlgn="base">
              <a:buFont typeface="Arial" panose="020B0604020202020204" pitchFamily="34" charset="0"/>
              <a:buChar char="•"/>
            </a:pPr>
            <a:r>
              <a:rPr lang="da-DK" sz="800" b="0" i="0">
                <a:solidFill>
                  <a:srgbClr val="000000"/>
                </a:solidFill>
                <a:effectLst/>
              </a:rPr>
              <a:t>Hvordan kan man styrke samarbejdet i ledergruppen  </a:t>
            </a:r>
          </a:p>
          <a:p>
            <a:pPr rtl="0" fontAlgn="base">
              <a:buFont typeface="Arial" panose="020B0604020202020204" pitchFamily="34" charset="0"/>
              <a:buChar char="•"/>
            </a:pPr>
            <a:r>
              <a:rPr lang="da-DK" sz="800" b="0" i="0">
                <a:solidFill>
                  <a:srgbClr val="000000"/>
                </a:solidFill>
                <a:effectLst/>
              </a:rPr>
              <a:t>Din personlige trivsel – som chef og i ledergruppen </a:t>
            </a:r>
          </a:p>
          <a:p>
            <a:pPr rtl="0" fontAlgn="base">
              <a:buFont typeface="Arial" panose="020B0604020202020204" pitchFamily="34" charset="0"/>
              <a:buChar char="•"/>
            </a:pPr>
            <a:r>
              <a:rPr lang="da-DK" sz="800" b="0" i="0">
                <a:solidFill>
                  <a:srgbClr val="000000"/>
                </a:solidFill>
                <a:effectLst/>
              </a:rPr>
              <a:t>Beslutningsprocessen – egen beslutningsstil  </a:t>
            </a:r>
          </a:p>
          <a:p>
            <a:pPr rtl="0" fontAlgn="base">
              <a:buFont typeface="Arial" panose="020B0604020202020204" pitchFamily="34" charset="0"/>
              <a:buChar char="•"/>
            </a:pPr>
            <a:r>
              <a:rPr lang="da-DK" sz="800" b="0" i="0">
                <a:solidFill>
                  <a:srgbClr val="000000"/>
                </a:solidFill>
                <a:effectLst/>
              </a:rPr>
              <a:t>Selvevaluering og handleplan for egen ledergruppe </a:t>
            </a:r>
          </a:p>
          <a:p>
            <a:pPr rtl="0" fontAlgn="base">
              <a:buFont typeface="Arial" panose="020B0604020202020204" pitchFamily="34" charset="0"/>
              <a:buChar char="•"/>
            </a:pPr>
            <a:r>
              <a:rPr lang="da-DK" sz="800" b="0" i="0">
                <a:solidFill>
                  <a:srgbClr val="000000"/>
                </a:solidFill>
                <a:effectLst/>
              </a:rPr>
              <a:t>Tværgående ledelse og samarbejde  </a:t>
            </a:r>
          </a:p>
          <a:p>
            <a:pPr marL="0" indent="0" rtl="0" fontAlgn="base">
              <a:buNone/>
            </a:pPr>
            <a:endParaRPr lang="da-DK" sz="800" b="0" i="0">
              <a:solidFill>
                <a:srgbClr val="000000"/>
              </a:solidFill>
              <a:effectLst/>
            </a:endParaRPr>
          </a:p>
          <a:p>
            <a:pPr marL="0" indent="0" rtl="0" fontAlgn="base">
              <a:buNone/>
            </a:pPr>
            <a:r>
              <a:rPr lang="da-DK" sz="800" b="1" i="0">
                <a:solidFill>
                  <a:srgbClr val="000000"/>
                </a:solidFill>
                <a:effectLst/>
              </a:rPr>
              <a:t>Faglige oplæg og facilitering ved: </a:t>
            </a:r>
          </a:p>
          <a:p>
            <a:pPr marL="0" indent="0" rtl="0" fontAlgn="base">
              <a:buNone/>
            </a:pPr>
            <a:r>
              <a:rPr lang="da-DK" sz="800" b="0" i="0">
                <a:solidFill>
                  <a:srgbClr val="000000"/>
                </a:solidFill>
                <a:effectLst/>
              </a:rPr>
              <a:t>Per Møller Janniche, Chefkonsulent i Komponent og projektleder for væksthusprojektet om ”det stærke samarbejde i chefgruppen”, Christina Nüssler, centerchef i Komponent og ekspert i strategi og beslutningsprocesser.  </a:t>
            </a:r>
          </a:p>
          <a:p>
            <a:pPr marL="0" indent="0">
              <a:buFont typeface="Arial" panose="020B0604020202020204" pitchFamily="34" charset="0"/>
              <a:buNone/>
            </a:pPr>
            <a:endParaRPr lang="da-DK" sz="900">
              <a:ea typeface="Calibri" panose="020F0502020204030204" pitchFamily="34" charset="0"/>
              <a:cs typeface="Arial" panose="020B0604020202020204" pitchFamily="34" charset="0"/>
            </a:endParaRPr>
          </a:p>
        </p:txBody>
      </p:sp>
      <p:sp>
        <p:nvSpPr>
          <p:cNvPr id="2" name="Tekstfelt 1">
            <a:extLst>
              <a:ext uri="{FF2B5EF4-FFF2-40B4-BE49-F238E27FC236}">
                <a16:creationId xmlns:a16="http://schemas.microsoft.com/office/drawing/2014/main" id="{DF73F8CB-4350-3554-3A52-F3CF07BFECFF}"/>
              </a:ext>
            </a:extLst>
          </p:cNvPr>
          <p:cNvSpPr txBox="1"/>
          <p:nvPr/>
        </p:nvSpPr>
        <p:spPr>
          <a:xfrm>
            <a:off x="1467694" y="6182653"/>
            <a:ext cx="7159994" cy="805551"/>
          </a:xfrm>
          <a:prstGeom prst="rect">
            <a:avLst/>
          </a:prstGeom>
          <a:noFill/>
        </p:spPr>
        <p:txBody>
          <a:bodyPr wrap="square" lIns="216000" tIns="216000" rIns="216000" bIns="216000" rtlCol="0">
            <a:spAutoFit/>
          </a:bodyPr>
          <a:lstStyle/>
          <a:p>
            <a:pPr algn="l"/>
            <a:r>
              <a:rPr lang="da-DK" sz="800" spc="30">
                <a:solidFill>
                  <a:srgbClr val="1A1A1A"/>
                </a:solidFill>
              </a:rPr>
              <a:t>Komponent er kommunernes fælles udviklingscenter. Vi tilbyder rådgivning, praksis nærkompetenceudvikling og efteruddannelse til ledere og medarbejdere på alle niveauer. Vi deler vores viden og faglighed og bistår kommunerne med at finde nye </a:t>
            </a:r>
          </a:p>
          <a:p>
            <a:pPr algn="l"/>
            <a:r>
              <a:rPr lang="da-DK" sz="800" spc="30">
                <a:solidFill>
                  <a:srgbClr val="1A1A1A"/>
                </a:solidFill>
              </a:rPr>
              <a:t>veje til sammenhængende indsatser inden for ledelse, administration, økonomi og styring og velfærd. </a:t>
            </a:r>
            <a:endParaRPr lang="en-DK" sz="800" spc="30">
              <a:solidFill>
                <a:srgbClr val="1A1A1A"/>
              </a:solidFill>
            </a:endParaRPr>
          </a:p>
        </p:txBody>
      </p:sp>
      <p:cxnSp>
        <p:nvCxnSpPr>
          <p:cNvPr id="15" name="Lige forbindelse 14">
            <a:extLst>
              <a:ext uri="{FF2B5EF4-FFF2-40B4-BE49-F238E27FC236}">
                <a16:creationId xmlns:a16="http://schemas.microsoft.com/office/drawing/2014/main" id="{A135261A-FEED-0026-943B-A0366CD4C697}"/>
              </a:ext>
            </a:extLst>
          </p:cNvPr>
          <p:cNvCxnSpPr>
            <a:cxnSpLocks/>
          </p:cNvCxnSpPr>
          <p:nvPr/>
        </p:nvCxnSpPr>
        <p:spPr>
          <a:xfrm>
            <a:off x="1464065" y="6323222"/>
            <a:ext cx="0" cy="28575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9">
            <a:extLst>
              <a:ext uri="{FF2B5EF4-FFF2-40B4-BE49-F238E27FC236}">
                <a16:creationId xmlns:a16="http://schemas.microsoft.com/office/drawing/2014/main" id="{C8D28F74-83C6-CCC1-2800-FB287B88A259}"/>
              </a:ext>
            </a:extLst>
          </p:cNvPr>
          <p:cNvSpPr txBox="1">
            <a:spLocks/>
          </p:cNvSpPr>
          <p:nvPr/>
        </p:nvSpPr>
        <p:spPr>
          <a:xfrm>
            <a:off x="7761054" y="1841455"/>
            <a:ext cx="1944000" cy="4559308"/>
          </a:xfrm>
          <a:prstGeom prst="rect">
            <a:avLst/>
          </a:prstGeom>
        </p:spPr>
        <p:txBody>
          <a:bodyPr vert="horz" wrap="square" lIns="85907" tIns="85907" rIns="85907" bIns="85907" rtlCol="0" anchor="t">
            <a:spAutoFit/>
          </a:bodyPr>
          <a:lstStyle>
            <a:lvl1pPr marL="85905" indent="-85905" algn="l" defTabSz="363663" rtl="0" eaLnBrk="1" latinLnBrk="0" hangingPunct="1">
              <a:lnSpc>
                <a:spcPct val="100000"/>
              </a:lnSpc>
              <a:spcBef>
                <a:spcPts val="0"/>
              </a:spcBef>
              <a:buSzPct val="70000"/>
              <a:buFont typeface="Arial" panose="020B0604020202020204" pitchFamily="34" charset="0"/>
              <a:buChar char="•"/>
              <a:tabLst/>
              <a:defRPr sz="636" b="0" i="0" kern="1200" spc="12" baseline="0">
                <a:solidFill>
                  <a:schemeClr val="tx1"/>
                </a:solidFill>
                <a:latin typeface="+mn-lt"/>
                <a:ea typeface="+mn-ea"/>
                <a:cs typeface="+mn-cs"/>
              </a:defRPr>
            </a:lvl1pPr>
            <a:lvl2pPr marL="161628" indent="-73238" algn="l" defTabSz="363663" rtl="0" eaLnBrk="1" latinLnBrk="0" hangingPunct="1">
              <a:lnSpc>
                <a:spcPct val="100000"/>
              </a:lnSpc>
              <a:spcBef>
                <a:spcPts val="0"/>
              </a:spcBef>
              <a:buSzPct val="70000"/>
              <a:buFont typeface="Arial" panose="020B0604020202020204" pitchFamily="34" charset="0"/>
              <a:buChar char="•"/>
              <a:tabLst/>
              <a:defRPr sz="557" b="0" i="0" kern="1200" spc="12" baseline="0">
                <a:solidFill>
                  <a:schemeClr val="tx1"/>
                </a:solidFill>
                <a:latin typeface="+mn-lt"/>
                <a:ea typeface="+mn-ea"/>
                <a:cs typeface="+mn-cs"/>
              </a:defRPr>
            </a:lvl2pPr>
            <a:lvl3pPr marL="229816" indent="-68187" algn="l" defTabSz="363663" rtl="0" eaLnBrk="1" latinLnBrk="0" hangingPunct="1">
              <a:lnSpc>
                <a:spcPct val="100000"/>
              </a:lnSpc>
              <a:spcBef>
                <a:spcPts val="0"/>
              </a:spcBef>
              <a:buSzPct val="70000"/>
              <a:buFont typeface="Arial" panose="020B0604020202020204" pitchFamily="34" charset="0"/>
              <a:buChar char="•"/>
              <a:tabLst/>
              <a:defRPr sz="477" b="0" i="0" kern="1200" spc="12" baseline="0">
                <a:solidFill>
                  <a:schemeClr val="tx1"/>
                </a:solidFill>
                <a:latin typeface="+mn-lt"/>
                <a:ea typeface="+mn-ea"/>
                <a:cs typeface="+mn-cs"/>
              </a:defRPr>
            </a:lvl3pPr>
            <a:lvl4pPr marL="286638" indent="-56822" algn="l" defTabSz="363663" rtl="0" eaLnBrk="1" latinLnBrk="0" hangingPunct="1">
              <a:lnSpc>
                <a:spcPct val="100000"/>
              </a:lnSpc>
              <a:spcBef>
                <a:spcPts val="0"/>
              </a:spcBef>
              <a:buSzPct val="70000"/>
              <a:buFont typeface="Arial" panose="020B0604020202020204" pitchFamily="34" charset="0"/>
              <a:buChar char="•"/>
              <a:tabLst/>
              <a:defRPr sz="398" b="0" i="0" kern="1200" spc="12" baseline="0">
                <a:solidFill>
                  <a:schemeClr val="tx1"/>
                </a:solidFill>
                <a:latin typeface="+mn-lt"/>
                <a:ea typeface="+mn-ea"/>
                <a:cs typeface="+mn-cs"/>
              </a:defRPr>
            </a:lvl4pPr>
            <a:lvl5pPr marL="339041" indent="-52403" algn="l" defTabSz="363663" rtl="0" eaLnBrk="1" latinLnBrk="0" hangingPunct="1">
              <a:lnSpc>
                <a:spcPct val="100000"/>
              </a:lnSpc>
              <a:spcBef>
                <a:spcPts val="0"/>
              </a:spcBef>
              <a:buSzPct val="70000"/>
              <a:buFont typeface="Arial" panose="020B0604020202020204" pitchFamily="34" charset="0"/>
              <a:buChar char="•"/>
              <a:tabLst/>
              <a:defRPr sz="318" b="0" i="0" kern="1200" spc="12" baseline="0">
                <a:solidFill>
                  <a:schemeClr val="tx1"/>
                </a:solidFill>
                <a:latin typeface="+mn-lt"/>
                <a:ea typeface="+mn-ea"/>
                <a:cs typeface="+mn-cs"/>
              </a:defRPr>
            </a:lvl5pPr>
            <a:lvl6pPr marL="1000074"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6pPr>
            <a:lvl7pPr marL="1181906"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7pPr>
            <a:lvl8pPr marL="1363738"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8pPr>
            <a:lvl9pPr marL="1545569" indent="-90916" algn="l" defTabSz="363663" rtl="0" eaLnBrk="1" latinLnBrk="0" hangingPunct="1">
              <a:lnSpc>
                <a:spcPct val="90000"/>
              </a:lnSpc>
              <a:spcBef>
                <a:spcPts val="199"/>
              </a:spcBef>
              <a:buFont typeface="Arial" panose="020B0604020202020204" pitchFamily="34" charset="0"/>
              <a:buChar char="•"/>
              <a:defRPr sz="716" kern="1200">
                <a:solidFill>
                  <a:schemeClr val="tx1"/>
                </a:solidFill>
                <a:latin typeface="+mn-lt"/>
                <a:ea typeface="+mn-ea"/>
                <a:cs typeface="+mn-cs"/>
              </a:defRPr>
            </a:lvl9pPr>
          </a:lstStyle>
          <a:p>
            <a:pPr marL="0" indent="0" rtl="0" fontAlgn="base">
              <a:buNone/>
            </a:pPr>
            <a:r>
              <a:rPr lang="da-DK" sz="800" b="1" i="0" dirty="0">
                <a:solidFill>
                  <a:srgbClr val="000000"/>
                </a:solidFill>
                <a:effectLst/>
              </a:rPr>
              <a:t>Fra strategiske dagsordner til faglig praksis den 14. og 15. november 2024</a:t>
            </a:r>
            <a:r>
              <a:rPr lang="da-DK" sz="800" b="0" i="0" dirty="0">
                <a:solidFill>
                  <a:srgbClr val="000000"/>
                </a:solidFill>
                <a:effectLst/>
              </a:rPr>
              <a:t> </a:t>
            </a:r>
          </a:p>
          <a:p>
            <a:pPr marL="0" indent="0" algn="ctr" rtl="0" fontAlgn="base">
              <a:buNone/>
            </a:pPr>
            <a:endParaRPr lang="da-DK" sz="800" b="0" i="0" dirty="0">
              <a:solidFill>
                <a:srgbClr val="000000"/>
              </a:solidFill>
              <a:effectLst/>
            </a:endParaRPr>
          </a:p>
          <a:p>
            <a:pPr marL="0" indent="0" fontAlgn="base">
              <a:buNone/>
            </a:pPr>
            <a:r>
              <a:rPr lang="da-DK" sz="800" b="0" i="0" dirty="0">
                <a:solidFill>
                  <a:srgbClr val="000000"/>
                </a:solidFill>
                <a:effectLst/>
              </a:rPr>
              <a:t>I det strategiske ledelsesarbejde kæmper de store dagsordner</a:t>
            </a:r>
            <a:r>
              <a:rPr lang="da-DK" sz="800" dirty="0">
                <a:solidFill>
                  <a:srgbClr val="000000"/>
                </a:solidFill>
              </a:rPr>
              <a:t> som </a:t>
            </a:r>
            <a:r>
              <a:rPr lang="da-DK" sz="800" b="0" i="0" dirty="0">
                <a:solidFill>
                  <a:srgbClr val="000000"/>
                </a:solidFill>
                <a:effectLst/>
              </a:rPr>
              <a:t>klima og bæredygtighed, kvalificeret arbejdskraft, sammenhængende løsninger, sund økonomi og digital transformation om din opmærksomhed. Bevægelsen fra en oplevet nutid til en ønsket fremtid kalder på gode procesfærdigheder som skaber ejerskab hos jeres ledere.</a:t>
            </a:r>
            <a:r>
              <a:rPr lang="da-DK" sz="800" dirty="0">
                <a:solidFill>
                  <a:srgbClr val="000000"/>
                </a:solidFill>
              </a:rPr>
              <a:t>  </a:t>
            </a:r>
            <a:endParaRPr lang="da-DK" sz="800" b="0" i="0" dirty="0">
              <a:solidFill>
                <a:srgbClr val="000000"/>
              </a:solidFill>
              <a:effectLst/>
            </a:endParaRPr>
          </a:p>
          <a:p>
            <a:pPr marL="0" indent="0" fontAlgn="base">
              <a:buNone/>
            </a:pPr>
            <a:endParaRPr lang="da-DK" sz="800" b="0" i="0" dirty="0">
              <a:solidFill>
                <a:srgbClr val="000000"/>
              </a:solidFill>
              <a:effectLst/>
            </a:endParaRPr>
          </a:p>
          <a:p>
            <a:pPr marL="0" indent="0" rtl="0" fontAlgn="base">
              <a:buNone/>
            </a:pPr>
            <a:r>
              <a:rPr lang="da-DK" sz="800" b="1" i="0" dirty="0">
                <a:solidFill>
                  <a:srgbClr val="000000"/>
                </a:solidFill>
                <a:effectLst/>
              </a:rPr>
              <a:t>Hovedtemaer:  </a:t>
            </a:r>
            <a:r>
              <a:rPr lang="da-DK" sz="800" b="0" i="0" dirty="0">
                <a:solidFill>
                  <a:srgbClr val="000000"/>
                </a:solidFill>
                <a:effectLst/>
              </a:rPr>
              <a:t> </a:t>
            </a:r>
          </a:p>
          <a:p>
            <a:pPr marL="85725" indent="-85725" rtl="0" fontAlgn="base">
              <a:buFont typeface="Arial" panose="020B0604020202020204" pitchFamily="34" charset="0"/>
              <a:buChar char="•"/>
            </a:pPr>
            <a:r>
              <a:rPr lang="da-DK" sz="800" b="0" i="0" dirty="0">
                <a:solidFill>
                  <a:srgbClr val="000000"/>
                </a:solidFill>
                <a:effectLst/>
              </a:rPr>
              <a:t>Hvad er fællesnævnere for en værdiskabende strategisk ledelsespraksis? </a:t>
            </a:r>
          </a:p>
          <a:p>
            <a:pPr marL="85725" indent="-85725" rtl="0" fontAlgn="base">
              <a:buFont typeface="Arial" panose="020B0604020202020204" pitchFamily="34" charset="0"/>
              <a:buChar char="•"/>
            </a:pPr>
            <a:r>
              <a:rPr lang="da-DK" sz="800" b="0" i="0" dirty="0">
                <a:solidFill>
                  <a:srgbClr val="000000"/>
                </a:solidFill>
                <a:effectLst/>
              </a:rPr>
              <a:t>Hvilke udfordringer og dilemmaer er følgesvende i strategiarbejdet? </a:t>
            </a:r>
          </a:p>
          <a:p>
            <a:pPr marL="85725" indent="-85725" rtl="0" fontAlgn="base">
              <a:buFont typeface="Arial" panose="020B0604020202020204" pitchFamily="34" charset="0"/>
              <a:buChar char="•"/>
            </a:pPr>
            <a:r>
              <a:rPr lang="da-DK" sz="800" b="0" i="0" dirty="0">
                <a:solidFill>
                  <a:srgbClr val="000000"/>
                </a:solidFill>
                <a:effectLst/>
              </a:rPr>
              <a:t>Hvordan kan vi blive endnu bedre til implementering og realisering? </a:t>
            </a:r>
          </a:p>
          <a:p>
            <a:pPr marL="85725" indent="-85725" rtl="0" fontAlgn="base">
              <a:buFont typeface="Arial" panose="020B0604020202020204" pitchFamily="34" charset="0"/>
              <a:buChar char="•"/>
            </a:pPr>
            <a:r>
              <a:rPr lang="da-DK" sz="800" b="0" i="0" dirty="0">
                <a:solidFill>
                  <a:srgbClr val="000000"/>
                </a:solidFill>
                <a:effectLst/>
              </a:rPr>
              <a:t>Kunsten at involvere klogt og prioritere det vigtigste af det vigtige </a:t>
            </a:r>
          </a:p>
          <a:p>
            <a:pPr marL="0" indent="0" rtl="0" fontAlgn="base">
              <a:buNone/>
            </a:pPr>
            <a:br>
              <a:rPr lang="da-DK" sz="800" b="0" i="0" dirty="0">
                <a:effectLst/>
              </a:rPr>
            </a:br>
            <a:r>
              <a:rPr lang="da-DK" sz="800" b="1" i="0" dirty="0">
                <a:solidFill>
                  <a:srgbClr val="000000"/>
                </a:solidFill>
                <a:effectLst/>
              </a:rPr>
              <a:t>Faglig oplægsholder og facilitator: </a:t>
            </a:r>
            <a:r>
              <a:rPr lang="da-DK" sz="800" b="0" i="0" dirty="0">
                <a:solidFill>
                  <a:srgbClr val="000000"/>
                </a:solidFill>
                <a:effectLst/>
              </a:rPr>
              <a:t>Christina </a:t>
            </a:r>
            <a:r>
              <a:rPr lang="da-DK" sz="800" b="0" i="0" dirty="0" err="1">
                <a:solidFill>
                  <a:srgbClr val="000000"/>
                </a:solidFill>
                <a:effectLst/>
              </a:rPr>
              <a:t>Nüssler</a:t>
            </a:r>
            <a:r>
              <a:rPr lang="da-DK" sz="800" b="0" i="0" dirty="0">
                <a:solidFill>
                  <a:srgbClr val="000000"/>
                </a:solidFill>
                <a:effectLst/>
              </a:rPr>
              <a:t>, Centerchef i Komponent – ekspert i strategi og beslutningsprocesser og Jesper Hosbond Jensen ekspert i strategirealisering og digital transformation. </a:t>
            </a:r>
          </a:p>
          <a:p>
            <a:pPr marL="0" indent="0" algn="ctr">
              <a:buFont typeface="Arial" panose="020B0604020202020204" pitchFamily="34" charset="0"/>
              <a:buNone/>
            </a:pPr>
            <a:endParaRPr lang="da-DK" sz="900" dirty="0">
              <a:ea typeface="Calibri" panose="020F0502020204030204" pitchFamily="34" charset="0"/>
              <a:cs typeface="Arial" panose="020B0604020202020204" pitchFamily="34" charset="0"/>
            </a:endParaRPr>
          </a:p>
          <a:p>
            <a:pPr marL="0" indent="0">
              <a:buNone/>
            </a:pPr>
            <a:r>
              <a:rPr lang="da-DK" sz="900" b="0" i="0" dirty="0">
                <a:solidFill>
                  <a:srgbClr val="000000"/>
                </a:solidFill>
                <a:effectLst/>
              </a:rPr>
              <a:t>Aftaler med topchef/faglig eksperter fra den private </a:t>
            </a:r>
            <a:r>
              <a:rPr lang="da-DK" sz="900" dirty="0">
                <a:solidFill>
                  <a:srgbClr val="000000"/>
                </a:solidFill>
              </a:rPr>
              <a:t>eller offentlige sektor er på vej.</a:t>
            </a:r>
            <a:endParaRPr lang="da-DK" sz="900" b="0" i="0" dirty="0">
              <a:solidFill>
                <a:srgbClr val="000000"/>
              </a:solidFill>
              <a:effectLst/>
            </a:endParaRPr>
          </a:p>
          <a:p>
            <a:pPr marL="0" indent="0">
              <a:buFont typeface="Arial" panose="020B0604020202020204" pitchFamily="34" charset="0"/>
              <a:buNone/>
            </a:pPr>
            <a:endParaRPr lang="da-DK" sz="900" dirty="0">
              <a:ea typeface="Calibri" panose="020F0502020204030204" pitchFamily="34" charset="0"/>
              <a:cs typeface="Arial" panose="020B0604020202020204" pitchFamily="34" charset="0"/>
            </a:endParaRPr>
          </a:p>
        </p:txBody>
      </p:sp>
      <p:sp>
        <p:nvSpPr>
          <p:cNvPr id="29" name="Title 8">
            <a:extLst>
              <a:ext uri="{FF2B5EF4-FFF2-40B4-BE49-F238E27FC236}">
                <a16:creationId xmlns:a16="http://schemas.microsoft.com/office/drawing/2014/main" id="{62E8CD73-10F0-F6C6-43E9-6EBA2530BB04}"/>
              </a:ext>
            </a:extLst>
          </p:cNvPr>
          <p:cNvSpPr txBox="1">
            <a:spLocks/>
          </p:cNvSpPr>
          <p:nvPr/>
        </p:nvSpPr>
        <p:spPr>
          <a:xfrm>
            <a:off x="1734206" y="557243"/>
            <a:ext cx="7790789" cy="1091199"/>
          </a:xfrm>
          <a:prstGeom prst="rect">
            <a:avLst/>
          </a:prstGeom>
        </p:spPr>
        <p:txBody>
          <a:bodyPr vert="horz" wrap="square" lIns="85907" tIns="85907" rIns="85907" bIns="85907" rtlCol="0" anchor="b" anchorCtr="0">
            <a:noAutofit/>
          </a:bodyPr>
          <a:lstStyle>
            <a:lvl1pPr algn="l" defTabSz="363663" rtl="0" eaLnBrk="1" latinLnBrk="0" hangingPunct="1">
              <a:lnSpc>
                <a:spcPct val="80000"/>
              </a:lnSpc>
              <a:spcBef>
                <a:spcPct val="0"/>
              </a:spcBef>
              <a:buNone/>
              <a:defRPr sz="1273" b="0" i="0" kern="1200" spc="0">
                <a:solidFill>
                  <a:schemeClr val="tx1"/>
                </a:solidFill>
                <a:latin typeface="+mj-lt"/>
                <a:ea typeface="+mj-ea"/>
                <a:cs typeface="+mj-cs"/>
              </a:defRPr>
            </a:lvl1pPr>
          </a:lstStyle>
          <a:p>
            <a:r>
              <a:rPr lang="da-DK" sz="2000" spc="300" dirty="0"/>
              <a:t>Nexus – udviklingsforløb for chefer </a:t>
            </a:r>
            <a:r>
              <a:rPr lang="da-DK" sz="2000" spc="300"/>
              <a:t>i Drift og Service</a:t>
            </a:r>
            <a:endParaRPr lang="en-DK" sz="2000" spc="300" dirty="0"/>
          </a:p>
        </p:txBody>
      </p:sp>
      <p:pic>
        <p:nvPicPr>
          <p:cNvPr id="8" name="Billede 7">
            <a:extLst>
              <a:ext uri="{FF2B5EF4-FFF2-40B4-BE49-F238E27FC236}">
                <a16:creationId xmlns:a16="http://schemas.microsoft.com/office/drawing/2014/main" id="{E22513F7-F791-8F60-A4F0-A425625F7D4B}"/>
              </a:ext>
            </a:extLst>
          </p:cNvPr>
          <p:cNvPicPr>
            <a:picLocks noChangeAspect="1"/>
          </p:cNvPicPr>
          <p:nvPr/>
        </p:nvPicPr>
        <p:blipFill>
          <a:blip r:embed="rId4"/>
          <a:stretch>
            <a:fillRect/>
          </a:stretch>
        </p:blipFill>
        <p:spPr>
          <a:xfrm>
            <a:off x="156170" y="73169"/>
            <a:ext cx="1234934" cy="1234934"/>
          </a:xfrm>
          <a:prstGeom prst="rect">
            <a:avLst/>
          </a:prstGeom>
        </p:spPr>
      </p:pic>
    </p:spTree>
    <p:extLst>
      <p:ext uri="{BB962C8B-B14F-4D97-AF65-F5344CB8AC3E}">
        <p14:creationId xmlns:p14="http://schemas.microsoft.com/office/powerpoint/2010/main" val="3573792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rimær Master">
  <a:themeElements>
    <a:clrScheme name="Komponent">
      <a:dk1>
        <a:srgbClr val="1A1A1A"/>
      </a:dk1>
      <a:lt1>
        <a:srgbClr val="F3F3EF"/>
      </a:lt1>
      <a:dk2>
        <a:srgbClr val="736357"/>
      </a:dk2>
      <a:lt2>
        <a:srgbClr val="FFFFFF"/>
      </a:lt2>
      <a:accent1>
        <a:srgbClr val="54805D"/>
      </a:accent1>
      <a:accent2>
        <a:srgbClr val="FF595F"/>
      </a:accent2>
      <a:accent3>
        <a:srgbClr val="637BF7"/>
      </a:accent3>
      <a:accent4>
        <a:srgbClr val="FF8D00"/>
      </a:accent4>
      <a:accent5>
        <a:srgbClr val="FF97FF"/>
      </a:accent5>
      <a:accent6>
        <a:srgbClr val="FFC800"/>
      </a:accent6>
      <a:hlink>
        <a:srgbClr val="2450FF"/>
      </a:hlink>
      <a:folHlink>
        <a:srgbClr val="2450FF"/>
      </a:folHlink>
    </a:clrScheme>
    <a:fontScheme name="Test">
      <a:majorFont>
        <a:latin typeface="Cormorant Garamond Office"/>
        <a:ea typeface=""/>
        <a:cs typeface=""/>
      </a:majorFont>
      <a:minorFont>
        <a:latin typeface="Spartan Offi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lumMod val="50000"/>
              <a:lumOff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216000" tIns="216000" rIns="216000" bIns="216000" rtlCol="0">
        <a:spAutoFit/>
      </a:bodyPr>
      <a:lstStyle>
        <a:defPPr algn="l">
          <a:defRPr sz="1600" spc="30">
            <a:solidFill>
              <a:srgbClr val="1A1A1A"/>
            </a:solidFill>
          </a:defRPr>
        </a:defPPr>
      </a:lstStyle>
    </a:txDef>
  </a:objectDefaults>
  <a:extraClrSchemeLst/>
  <a:extLst>
    <a:ext uri="{05A4C25C-085E-4340-85A3-A5531E510DB2}">
      <thm15:themeFamily xmlns:thm15="http://schemas.microsoft.com/office/thememl/2012/main" name="Skabelon ark final" id="{BFB2BB59-9CA3-42C9-9BDD-2CCB86E0D819}" vid="{62B15613-83FC-4EF2-A412-E16CD60C1D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C7A365292156C488EDFB810BD6D67EA" ma:contentTypeVersion="21" ma:contentTypeDescription="Opret et nyt dokument." ma:contentTypeScope="" ma:versionID="0cc69d4fb78544d9a7e561cfe27112ca">
  <xsd:schema xmlns:xsd="http://www.w3.org/2001/XMLSchema" xmlns:xs="http://www.w3.org/2001/XMLSchema" xmlns:p="http://schemas.microsoft.com/office/2006/metadata/properties" xmlns:ns2="ae90e9d1-50ab-4967-8f3d-ccd365b62d56" xmlns:ns3="408523e8-09f9-4525-9b90-e61836a22f69" targetNamespace="http://schemas.microsoft.com/office/2006/metadata/properties" ma:root="true" ma:fieldsID="aaad2851f4e484e833956c8da2e8eacb" ns2:_="" ns3:_="">
    <xsd:import namespace="ae90e9d1-50ab-4967-8f3d-ccd365b62d56"/>
    <xsd:import namespace="408523e8-09f9-4525-9b90-e61836a22f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90e9d1-50ab-4967-8f3d-ccd365b62d56"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t med detaljer" ma:internalName="SharedWithDetails" ma:readOnly="true">
      <xsd:simpleType>
        <xsd:restriction base="dms:Note">
          <xsd:maxLength value="255"/>
        </xsd:restriction>
      </xsd:simpleType>
    </xsd:element>
    <xsd:element name="TaxCatchAll" ma:index="23" nillable="true" ma:displayName="Taxonomy Catch All Column" ma:hidden="true" ma:list="{9b7c035f-b9b6-495e-b6ab-ba7df99d3983}" ma:internalName="TaxCatchAll" ma:showField="CatchAllData" ma:web="ae90e9d1-50ab-4967-8f3d-ccd365b62d5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08523e8-09f9-4525-9b90-e61836a22f6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Billedmærker" ma:readOnly="false" ma:fieldId="{5cf76f15-5ced-4ddc-b409-7134ff3c332f}" ma:taxonomyMulti="true" ma:sspId="f527e424-c32f-4113-b287-45794952f582"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08523e8-09f9-4525-9b90-e61836a22f69">
      <Terms xmlns="http://schemas.microsoft.com/office/infopath/2007/PartnerControls"/>
    </lcf76f155ced4ddcb4097134ff3c332f>
    <TaxCatchAll xmlns="ae90e9d1-50ab-4967-8f3d-ccd365b62d56" xsi:nil="true"/>
    <SharedWithUsers xmlns="ae90e9d1-50ab-4967-8f3d-ccd365b62d56">
      <UserInfo>
        <DisplayName>Christina Nüssler</DisplayName>
        <AccountId>22</AccountId>
        <AccountType/>
      </UserInfo>
      <UserInfo>
        <DisplayName>Aida H. Buzdalek</DisplayName>
        <AccountId>96</AccountId>
        <AccountType/>
      </UserInfo>
      <UserInfo>
        <DisplayName>Hanne Lykke</DisplayName>
        <AccountId>35</AccountId>
        <AccountType/>
      </UserInfo>
    </SharedWithUsers>
  </documentManagement>
</p:properties>
</file>

<file path=customXml/itemProps1.xml><?xml version="1.0" encoding="utf-8"?>
<ds:datastoreItem xmlns:ds="http://schemas.openxmlformats.org/officeDocument/2006/customXml" ds:itemID="{1D409DB2-554B-41BB-B0F4-779C7162A353}">
  <ds:schemaRefs>
    <ds:schemaRef ds:uri="408523e8-09f9-4525-9b90-e61836a22f69"/>
    <ds:schemaRef ds:uri="ae90e9d1-50ab-4967-8f3d-ccd365b62d5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D93FA78-4467-4F6C-BB97-68C5B426ACD0}">
  <ds:schemaRefs>
    <ds:schemaRef ds:uri="http://schemas.microsoft.com/sharepoint/v3/contenttype/forms"/>
  </ds:schemaRefs>
</ds:datastoreItem>
</file>

<file path=customXml/itemProps3.xml><?xml version="1.0" encoding="utf-8"?>
<ds:datastoreItem xmlns:ds="http://schemas.openxmlformats.org/officeDocument/2006/customXml" ds:itemID="{07EF0FE5-A81C-4A02-9401-167587E9F890}">
  <ds:schemaRefs>
    <ds:schemaRef ds:uri="http://schemas.microsoft.com/office/2006/documentManagement/types"/>
    <ds:schemaRef ds:uri="http://purl.org/dc/dcmitype/"/>
    <ds:schemaRef ds:uri="408523e8-09f9-4525-9b90-e61836a22f69"/>
    <ds:schemaRef ds:uri="http://schemas.openxmlformats.org/package/2006/metadata/core-properties"/>
    <ds:schemaRef ds:uri="ae90e9d1-50ab-4967-8f3d-ccd365b62d56"/>
    <ds:schemaRef ds:uri="http://www.w3.org/XML/1998/namespace"/>
    <ds:schemaRef ds:uri="http://schemas.microsoft.com/office/2006/metadata/properties"/>
    <ds:schemaRef ds:uri="http://purl.org/dc/elements/1.1/"/>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Produktark</Template>
  <TotalTime>1</TotalTime>
  <Words>1042</Words>
  <Application>Microsoft Office PowerPoint</Application>
  <PresentationFormat>A4-papir (210 x 297 mm)</PresentationFormat>
  <Paragraphs>127</Paragraphs>
  <Slides>2</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vt:i4>
      </vt:variant>
    </vt:vector>
  </HeadingPairs>
  <TitlesOfParts>
    <vt:vector size="6" baseType="lpstr">
      <vt:lpstr>Cormorant Garamond Office</vt:lpstr>
      <vt:lpstr>Arial</vt:lpstr>
      <vt:lpstr>Spartan Office</vt:lpstr>
      <vt:lpstr>Primær Master</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Aida H. Buzdalek</dc:creator>
  <cp:lastModifiedBy>Aida H. Buzdalek</cp:lastModifiedBy>
  <cp:revision>27</cp:revision>
  <cp:lastPrinted>2023-06-14T13:25:28Z</cp:lastPrinted>
  <dcterms:created xsi:type="dcterms:W3CDTF">2023-06-14T11:42:47Z</dcterms:created>
  <dcterms:modified xsi:type="dcterms:W3CDTF">2023-06-21T10:32:11Z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0x0101002C7A365292156C488EDFB810BD6D67EA</vt:lpwstr>
  </property>
  <property fmtid="{D5CDD505-2E9C-101B-9397-08002B2CF9AE}" pid="3" name="Order">
    <vt:r8>11200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ComplianceAssetId">
    <vt:lpwstr/>
  </property>
  <property fmtid="{D5CDD505-2E9C-101B-9397-08002B2CF9AE}" pid="8" name="TemplateUrl">
    <vt:lpwstr/>
  </property>
  <property fmtid="{D5CDD505-2E9C-101B-9397-08002B2CF9AE}" pid="9" name="MediaServiceImageTags">
    <vt:lpwstr/>
  </property>
</Properties>
</file>