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16"/>
  </p:notesMasterIdLst>
  <p:sldIdLst>
    <p:sldId id="357" r:id="rId5"/>
    <p:sldId id="342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8" r:id="rId15"/>
  </p:sldIdLst>
  <p:sldSz cx="12192000" cy="6858000"/>
  <p:notesSz cx="6858000" cy="9144000"/>
  <p:embeddedFontLst>
    <p:embeddedFont>
      <p:font typeface="Cormorant Garamond Office" panose="00000600000000000000" pitchFamily="2" charset="0"/>
      <p:regular r:id="rId17"/>
      <p:bold r:id="rId18"/>
      <p:italic r:id="rId19"/>
    </p:embeddedFont>
    <p:embeddedFont>
      <p:font typeface="Spartan Office" pitchFamily="2" charset="0"/>
      <p:regular r:id="rId20"/>
      <p:bold r:id="rId21"/>
    </p:embeddedFont>
  </p:embeddedFontLst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756A"/>
    <a:srgbClr val="F3F3EF"/>
    <a:srgbClr val="FFFFFF"/>
    <a:srgbClr val="363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43"/>
    <p:restoredTop sz="96327"/>
  </p:normalViewPr>
  <p:slideViewPr>
    <p:cSldViewPr snapToGrid="0" snapToObjects="1" showGuides="1">
      <p:cViewPr varScale="1">
        <p:scale>
          <a:sx n="107" d="100"/>
          <a:sy n="107" d="100"/>
        </p:scale>
        <p:origin x="8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3" Type="http://schemas.openxmlformats.org/officeDocument/2006/relationships/customXml" Target="../customXml/item3.xml"/><Relationship Id="rId21" Type="http://schemas.openxmlformats.org/officeDocument/2006/relationships/font" Target="fonts/font5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Spartan Office" pitchFamily="2" charset="0"/>
              </a:defRPr>
            </a:lvl1pPr>
          </a:lstStyle>
          <a:p>
            <a:endParaRPr lang="en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Spartan Office" pitchFamily="2" charset="0"/>
              </a:defRPr>
            </a:lvl1pPr>
          </a:lstStyle>
          <a:p>
            <a:fld id="{3DE7577E-E490-8842-8C15-81C24848AC55}" type="datetimeFigureOut">
              <a:rPr lang="en-DK"/>
              <a:pPr/>
              <a:t>06/27/2025</a:t>
            </a:fld>
            <a:endParaRPr lang="en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Spartan Office" pitchFamily="2" charset="0"/>
              </a:defRPr>
            </a:lvl1pPr>
          </a:lstStyle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Spartan Office" pitchFamily="2" charset="0"/>
              </a:defRPr>
            </a:lvl1pPr>
          </a:lstStyle>
          <a:p>
            <a:fld id="{92F0431C-5E59-FE49-A0DC-A36597A4582A}" type="slidenum">
              <a:rPr lang="en-DK"/>
              <a:pPr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740722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Spartan Office" pitchFamily="2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55E6949-3BBE-1D43-A541-326823BBA4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66875" y="2377550"/>
            <a:ext cx="8858250" cy="2307496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5000"/>
              </a:lnSpc>
              <a:defRPr lang="en-DK" sz="5400" b="0" i="0" kern="1200" spc="3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noProof="0" dirty="0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9F556A-891E-974D-A9F9-AA4A52E2F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63F1-97BE-B549-B722-FFEB5D154370}" type="datetime1">
              <a:rPr lang="da-DK" smtClean="0"/>
              <a:t>27-06-2025</a:t>
            </a:fld>
            <a:endParaRPr lang="en-DK" sz="80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FDDFBE-D906-6C4F-99C9-9249F6364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RETTES UNDER VIS &gt; SIDEHOVED OG SIDEFOD</a:t>
            </a:r>
            <a:endParaRPr lang="en-DK" sz="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A64CA-6E63-8941-819C-68148E13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‹nr.›</a:t>
            </a:fld>
            <a:endParaRPr lang="en-DK" sz="800"/>
          </a:p>
        </p:txBody>
      </p:sp>
    </p:spTree>
    <p:extLst>
      <p:ext uri="{BB962C8B-B14F-4D97-AF65-F5344CB8AC3E}">
        <p14:creationId xmlns:p14="http://schemas.microsoft.com/office/powerpoint/2010/main" val="1292967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4DF35EFB-7048-ED43-AB2D-1C4FA53B2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74" y="188914"/>
            <a:ext cx="7381875" cy="1079500"/>
          </a:xfrm>
          <a:prstGeom prst="rect">
            <a:avLst/>
          </a:prstGeom>
        </p:spPr>
        <p:txBody>
          <a:bodyPr/>
          <a:lstStyle/>
          <a:p>
            <a:r>
              <a:rPr lang="da-DK" noProof="0" dirty="0"/>
              <a:t>Klik for at redigere titeltypografien i masteren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1C6680-1488-6B4F-8830-D10267C091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66875" y="1268414"/>
            <a:ext cx="8858250" cy="4321174"/>
          </a:xfrm>
          <a:prstGeom prst="rect">
            <a:avLst/>
          </a:prstGeom>
        </p:spPr>
        <p:txBody>
          <a:bodyPr wrap="square" lIns="216000" rIns="216000"/>
          <a:lstStyle>
            <a:lvl1pPr marL="0" indent="0">
              <a:lnSpc>
                <a:spcPct val="90000"/>
              </a:lnSpc>
              <a:buFont typeface="Arial" panose="020B0604020202020204" pitchFamily="34" charset="0"/>
              <a:buNone/>
              <a:defRPr lang="en-GB" sz="3200" b="0" i="0" kern="1200" spc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0" indent="0">
              <a:lnSpc>
                <a:spcPct val="80000"/>
              </a:lnSpc>
              <a:defRPr sz="3200">
                <a:latin typeface="+mj-lt"/>
              </a:defRPr>
            </a:lvl2pPr>
            <a:lvl3pPr marL="0" indent="0">
              <a:lnSpc>
                <a:spcPct val="80000"/>
              </a:lnSpc>
              <a:defRPr sz="3200">
                <a:latin typeface="+mj-lt"/>
              </a:defRPr>
            </a:lvl3pPr>
            <a:lvl4pPr marL="0" indent="0">
              <a:lnSpc>
                <a:spcPct val="80000"/>
              </a:lnSpc>
              <a:defRPr sz="3200">
                <a:latin typeface="+mj-lt"/>
              </a:defRPr>
            </a:lvl4pPr>
            <a:lvl5pPr marL="0" indent="0">
              <a:lnSpc>
                <a:spcPct val="80000"/>
              </a:lnSpc>
              <a:defRPr sz="3200">
                <a:latin typeface="+mj-lt"/>
              </a:defRPr>
            </a:lvl5pPr>
          </a:lstStyle>
          <a:p>
            <a:pPr lvl="0"/>
            <a:r>
              <a:rPr lang="da-DK" noProof="0" dirty="0" err="1"/>
              <a:t>Click</a:t>
            </a:r>
            <a:r>
              <a:rPr lang="da-DK" noProof="0" dirty="0"/>
              <a:t> to </a:t>
            </a:r>
            <a:r>
              <a:rPr lang="da-DK" noProof="0" dirty="0" err="1"/>
              <a:t>edit</a:t>
            </a:r>
            <a:r>
              <a:rPr lang="da-DK" noProof="0" dirty="0"/>
              <a:t> master </a:t>
            </a:r>
            <a:r>
              <a:rPr lang="da-DK" noProof="0" dirty="0" err="1"/>
              <a:t>text</a:t>
            </a:r>
            <a:r>
              <a:rPr lang="da-DK" noProof="0" dirty="0"/>
              <a:t> </a:t>
            </a:r>
            <a:r>
              <a:rPr lang="da-DK" noProof="0" dirty="0" err="1"/>
              <a:t>style</a:t>
            </a:r>
            <a:endParaRPr lang="da-DK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7DDF2A-5100-B84F-BF48-ECBE1A6FD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EC6C938-1DFA-5344-AB56-DC3271A6516C}" type="datetime1">
              <a:rPr lang="da-DK" smtClean="0"/>
              <a:t>27-06-2025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237319-6FFE-7743-897D-5B3D6CF7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RETTES UNDER VIS &gt; SIDEHOVED OG SIDEFOD</a:t>
            </a:r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FFD8E0-4140-664F-88E5-7DD4BAF7C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68468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emstor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4DF35EFB-7048-ED43-AB2D-1C4FA53B2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74" y="188914"/>
            <a:ext cx="7381875" cy="1079500"/>
          </a:xfrm>
          <a:prstGeom prst="rect">
            <a:avLst/>
          </a:prstGeom>
        </p:spPr>
        <p:txBody>
          <a:bodyPr tIns="216000" rIns="216000"/>
          <a:lstStyle/>
          <a:p>
            <a:r>
              <a:rPr lang="da-DK" dirty="0"/>
              <a:t>Klik for at redigere titeltypografien i masteren</a:t>
            </a:r>
            <a:endParaRPr lang="en-DK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C732C6-85D6-3E4F-AC2F-8C10C3D8F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739D1EA-C72A-FF42-8E3A-C926CB39EC70}" type="datetime1">
              <a:rPr lang="da-DK" smtClean="0"/>
              <a:t>27-06-2025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2C3ED9-9361-7541-B1E0-3ACB4E11A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RETTES UNDER VIS &gt; SIDEHOVED OG SIDEFOD</a:t>
            </a:r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B81EF-B005-A345-8397-B63C02F99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‹nr.›</a:t>
            </a:fld>
            <a:endParaRPr lang="en-DK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30B922C-7CEF-6C48-BE43-30F1B5FB75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66875" y="1268414"/>
            <a:ext cx="8858250" cy="4321174"/>
          </a:xfrm>
          <a:prstGeom prst="rect">
            <a:avLst/>
          </a:prstGeom>
        </p:spPr>
        <p:txBody>
          <a:bodyPr wrap="square" lIns="216000" rIns="216000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lang="en-GB" sz="3200" b="0" i="0" kern="1200" spc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0" indent="0">
              <a:lnSpc>
                <a:spcPct val="80000"/>
              </a:lnSpc>
              <a:defRPr sz="3200">
                <a:latin typeface="+mj-lt"/>
              </a:defRPr>
            </a:lvl2pPr>
            <a:lvl3pPr marL="0" indent="0">
              <a:lnSpc>
                <a:spcPct val="80000"/>
              </a:lnSpc>
              <a:defRPr sz="3200">
                <a:latin typeface="+mj-lt"/>
              </a:defRPr>
            </a:lvl3pPr>
            <a:lvl4pPr marL="0" indent="0">
              <a:lnSpc>
                <a:spcPct val="80000"/>
              </a:lnSpc>
              <a:defRPr sz="3200">
                <a:latin typeface="+mj-lt"/>
              </a:defRPr>
            </a:lvl4pPr>
            <a:lvl5pPr marL="0" indent="0">
              <a:lnSpc>
                <a:spcPct val="80000"/>
              </a:lnSpc>
              <a:defRPr sz="3200">
                <a:latin typeface="+mj-lt"/>
              </a:defRPr>
            </a:lvl5pPr>
          </a:lstStyle>
          <a:p>
            <a:pPr lvl="0"/>
            <a:r>
              <a:rPr lang="da-DK" noProof="0" dirty="0" err="1"/>
              <a:t>Click</a:t>
            </a:r>
            <a:r>
              <a:rPr lang="da-DK" noProof="0" dirty="0"/>
              <a:t> to </a:t>
            </a:r>
            <a:r>
              <a:rPr lang="da-DK" noProof="0" dirty="0" err="1"/>
              <a:t>edit</a:t>
            </a:r>
            <a:r>
              <a:rPr lang="da-DK" noProof="0" dirty="0"/>
              <a:t> master </a:t>
            </a:r>
            <a:r>
              <a:rPr lang="da-DK" noProof="0" dirty="0" err="1"/>
              <a:t>text</a:t>
            </a:r>
            <a:r>
              <a:rPr lang="da-DK" noProof="0" dirty="0"/>
              <a:t> </a:t>
            </a:r>
            <a:r>
              <a:rPr lang="da-DK" noProof="0" dirty="0" err="1"/>
              <a:t>style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56948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minde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35A6BA-66F1-5947-9B40-C28903FB64E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B0523E4B-F547-F447-AEAB-3722A69CD8F2}" type="datetime1">
              <a:rPr lang="da-DK" smtClean="0"/>
              <a:t>27-06-2025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9C6839-C6BC-2341-9A78-F28C3FA11BD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RETTES UNDER VIS &gt; SIDEHOVED OG SIDEFOD</a:t>
            </a:r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3E6367-7A27-3147-8D08-5FE8EBF3FB1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‹nr.›</a:t>
            </a:fld>
            <a:endParaRPr lang="en-DK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740BDF3-91D9-8044-BBCF-CE5CF4C7F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5" y="1268413"/>
            <a:ext cx="4429125" cy="4321175"/>
          </a:xfrm>
          <a:prstGeom prst="rect">
            <a:avLst/>
          </a:prstGeom>
        </p:spPr>
        <p:txBody>
          <a:bodyPr/>
          <a:lstStyle>
            <a:lvl1pPr marL="216000">
              <a:buFont typeface="Arial" panose="020B0604020202020204" pitchFamily="34" charset="0"/>
              <a:buChar char="•"/>
              <a:defRPr/>
            </a:lvl1pPr>
            <a:lvl2pPr marL="216000">
              <a:defRPr/>
            </a:lvl2pPr>
            <a:lvl3pPr marL="216000">
              <a:defRPr/>
            </a:lvl3pPr>
            <a:lvl4pPr marL="216000">
              <a:defRPr/>
            </a:lvl4pPr>
            <a:lvl5pPr marL="216000">
              <a:defRPr/>
            </a:lvl5pPr>
          </a:lstStyle>
          <a:p>
            <a:pPr lvl="0"/>
            <a:r>
              <a:rPr lang="da-DK" noProof="0" dirty="0"/>
              <a:t>Klik for at redigere teksttypografierne i masteren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2FD2F52-0356-3842-B652-854B4CCA231C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096000" y="1268413"/>
            <a:ext cx="4429125" cy="4321175"/>
          </a:xfrm>
          <a:prstGeom prst="rect">
            <a:avLst/>
          </a:prstGeom>
        </p:spPr>
        <p:txBody>
          <a:bodyPr/>
          <a:lstStyle>
            <a:lvl1pPr marL="216000">
              <a:buFont typeface="Arial" panose="020B0604020202020204" pitchFamily="34" charset="0"/>
              <a:buChar char="•"/>
              <a:defRPr/>
            </a:lvl1pPr>
            <a:lvl2pPr marL="216000">
              <a:defRPr/>
            </a:lvl2pPr>
            <a:lvl3pPr marL="216000">
              <a:defRPr/>
            </a:lvl3pPr>
            <a:lvl4pPr marL="216000">
              <a:defRPr/>
            </a:lvl4pPr>
            <a:lvl5pPr marL="216000"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DK"/>
          </a:p>
        </p:txBody>
      </p:sp>
      <p:sp>
        <p:nvSpPr>
          <p:cNvPr id="13" name="Title 9">
            <a:extLst>
              <a:ext uri="{FF2B5EF4-FFF2-40B4-BE49-F238E27FC236}">
                <a16:creationId xmlns:a16="http://schemas.microsoft.com/office/drawing/2014/main" id="{77ADFD79-2E5F-4742-A625-108ECAA6C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74" y="188914"/>
            <a:ext cx="7381875" cy="1079500"/>
          </a:xfrm>
          <a:prstGeom prst="rect">
            <a:avLst/>
          </a:prstGeom>
        </p:spPr>
        <p:txBody>
          <a:bodyPr tIns="216000" rIns="216000"/>
          <a:lstStyle/>
          <a:p>
            <a:r>
              <a:rPr lang="da-DK" dirty="0"/>
              <a:t>Klik for at redi</a:t>
            </a:r>
            <a:r>
              <a:rPr lang="da-DK" noProof="0" dirty="0"/>
              <a:t>g</a:t>
            </a:r>
            <a:r>
              <a:rPr lang="da-DK" dirty="0"/>
              <a:t>ere titeltypografien i masteren</a:t>
            </a:r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172617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kt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35A6BA-66F1-5947-9B40-C28903FB64E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9B1B1E48-ACBF-FB4F-8B5C-7B5448C7FB5D}" type="datetime1">
              <a:rPr lang="da-DK" smtClean="0"/>
              <a:t>27-06-2025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9C6839-C6BC-2341-9A78-F28C3FA11BD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RETTES UNDER VIS &gt; SIDEHOVED OG SIDEFOD</a:t>
            </a:r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3E6367-7A27-3147-8D08-5FE8EBF3FB1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‹nr.›</a:t>
            </a:fld>
            <a:endParaRPr lang="en-DK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740BDF3-91D9-8044-BBCF-CE5CF4C7F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5" y="1268413"/>
            <a:ext cx="8858250" cy="4321175"/>
          </a:xfrm>
          <a:prstGeom prst="rect">
            <a:avLst/>
          </a:prstGeom>
        </p:spPr>
        <p:txBody>
          <a:bodyPr numCol="3" spcCol="432000"/>
          <a:lstStyle>
            <a:lvl1pPr marL="216000">
              <a:buFont typeface="Arial" panose="020B0604020202020204" pitchFamily="34" charset="0"/>
              <a:buChar char="•"/>
              <a:defRPr/>
            </a:lvl1pPr>
            <a:lvl2pPr marL="216000">
              <a:defRPr/>
            </a:lvl2pPr>
            <a:lvl3pPr marL="216000">
              <a:defRPr/>
            </a:lvl3pPr>
            <a:lvl4pPr marL="216000">
              <a:defRPr/>
            </a:lvl4pPr>
            <a:lvl5pPr marL="216000"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DK"/>
          </a:p>
        </p:txBody>
      </p:sp>
      <p:sp>
        <p:nvSpPr>
          <p:cNvPr id="13" name="Title 9">
            <a:extLst>
              <a:ext uri="{FF2B5EF4-FFF2-40B4-BE49-F238E27FC236}">
                <a16:creationId xmlns:a16="http://schemas.microsoft.com/office/drawing/2014/main" id="{77ADFD79-2E5F-4742-A625-108ECAA6C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74" y="188914"/>
            <a:ext cx="7381875" cy="1079500"/>
          </a:xfrm>
          <a:prstGeom prst="rect">
            <a:avLst/>
          </a:prstGeom>
        </p:spPr>
        <p:txBody>
          <a:bodyPr tIns="216000" rIns="216000"/>
          <a:lstStyle/>
          <a:p>
            <a:r>
              <a:rPr lang="da-DK"/>
              <a:t>Klik for at redigere titeltypografien i masteren</a:t>
            </a:r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42931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057777-1A51-8448-B203-EDEA120016B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067550" y="-88900"/>
            <a:ext cx="5216525" cy="7048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Insert Image or chart</a:t>
            </a:r>
            <a:endParaRPr lang="en-DK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0951D4-DA37-F24E-B33A-ABEA2561289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B9BA7393-FC9F-3A4A-8B42-F108DB1BABF7}" type="datetime1">
              <a:rPr lang="da-DK" smtClean="0"/>
              <a:t>27-06-2025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BDD922-54F1-7944-9CB0-3D880F8DE20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RETTES UNDER VIS &gt; SIDEHOVED OG SIDEFOD</a:t>
            </a:r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055001-0246-A046-B594-AD72D6D998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‹nr.›</a:t>
            </a:fld>
            <a:endParaRPr lang="en-DK"/>
          </a:p>
        </p:txBody>
      </p:sp>
      <p:sp>
        <p:nvSpPr>
          <p:cNvPr id="12" name="Title 9">
            <a:extLst>
              <a:ext uri="{FF2B5EF4-FFF2-40B4-BE49-F238E27FC236}">
                <a16:creationId xmlns:a16="http://schemas.microsoft.com/office/drawing/2014/main" id="{8781067A-C97B-5C4D-97A3-EB8B8EBB4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74" y="188914"/>
            <a:ext cx="7381875" cy="1079500"/>
          </a:xfrm>
          <a:prstGeom prst="rect">
            <a:avLst/>
          </a:prstGeom>
        </p:spPr>
        <p:txBody>
          <a:bodyPr tIns="216000" rIns="216000"/>
          <a:lstStyle/>
          <a:p>
            <a:r>
              <a:rPr lang="da-DK"/>
              <a:t>Klik for at redigere titeltypografien i masteren</a:t>
            </a:r>
            <a:endParaRPr lang="en-DK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C532012-D2E6-F946-8283-DF5ADB551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5" y="1268413"/>
            <a:ext cx="4429125" cy="4321175"/>
          </a:xfrm>
          <a:prstGeom prst="rect">
            <a:avLst/>
          </a:prstGeom>
        </p:spPr>
        <p:txBody>
          <a:bodyPr/>
          <a:lstStyle>
            <a:lvl1pPr marL="216000">
              <a:buFont typeface="Arial" panose="020B0604020202020204" pitchFamily="34" charset="0"/>
              <a:buChar char="•"/>
              <a:defRPr/>
            </a:lvl1pPr>
            <a:lvl2pPr marL="216000">
              <a:defRPr/>
            </a:lvl2pPr>
            <a:lvl3pPr marL="216000">
              <a:defRPr/>
            </a:lvl3pPr>
            <a:lvl4pPr marL="216000">
              <a:defRPr/>
            </a:lvl4pPr>
            <a:lvl5pPr marL="216000"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24908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al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9E4235-0D7C-014B-8463-6AB488D08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AAE9D56-BDDD-2C41-9E74-30800782D5A6}" type="datetime1">
              <a:rPr lang="da-DK" smtClean="0"/>
              <a:t>27-06-2025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67668-3D46-B846-A4F4-ED958D56F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RETTES UNDER VIS &gt; SIDEHOVED OG SIDEFOD</a:t>
            </a:r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D7B442-FD9D-9E45-BAB1-A1DC9B75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‹nr.›</a:t>
            </a:fld>
            <a:endParaRPr lang="en-DK"/>
          </a:p>
        </p:txBody>
      </p:sp>
      <p:sp>
        <p:nvSpPr>
          <p:cNvPr id="9" name="Title 9">
            <a:extLst>
              <a:ext uri="{FF2B5EF4-FFF2-40B4-BE49-F238E27FC236}">
                <a16:creationId xmlns:a16="http://schemas.microsoft.com/office/drawing/2014/main" id="{113A792B-4CB7-0143-8AFE-878DA04C9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74" y="188914"/>
            <a:ext cx="7381875" cy="1079500"/>
          </a:xfrm>
          <a:prstGeom prst="rect">
            <a:avLst/>
          </a:prstGeom>
        </p:spPr>
        <p:txBody>
          <a:bodyPr tIns="216000" rIns="216000"/>
          <a:lstStyle/>
          <a:p>
            <a:r>
              <a:rPr lang="da-DK"/>
              <a:t>Klik for at redigere titeltypografien i masteren</a:t>
            </a:r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40828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us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9F556A-891E-974D-A9F9-AA4A52E2F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63F1-97BE-B549-B722-FFEB5D154370}" type="datetime1">
              <a:rPr lang="da-DK" smtClean="0"/>
              <a:t>27-06-2025</a:t>
            </a:fld>
            <a:endParaRPr lang="en-DK" sz="80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FDDFBE-D906-6C4F-99C9-9249F6364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RETTES UNDER VIS &gt; SIDEHOVED OG SIDEFOD</a:t>
            </a:r>
            <a:endParaRPr lang="en-DK" sz="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A64CA-6E63-8941-819C-68148E13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‹nr.›</a:t>
            </a:fld>
            <a:endParaRPr lang="en-DK" sz="800"/>
          </a:p>
        </p:txBody>
      </p:sp>
      <p:pic>
        <p:nvPicPr>
          <p:cNvPr id="7" name="Graphic 17">
            <a:extLst>
              <a:ext uri="{FF2B5EF4-FFF2-40B4-BE49-F238E27FC236}">
                <a16:creationId xmlns:a16="http://schemas.microsoft.com/office/drawing/2014/main" id="{4A64E80B-178D-AC4C-B23B-E26BED9CD9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765800" y="439186"/>
            <a:ext cx="6032500" cy="6005326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455E6949-3BBE-1D43-A541-326823BBA4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66875" y="2377550"/>
            <a:ext cx="8858250" cy="2307496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5000"/>
              </a:lnSpc>
              <a:defRPr lang="en-DK" sz="5400" b="0" i="0" kern="1200" spc="3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noProof="0" dirty="0"/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408757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880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3">
            <a:extLst>
              <a:ext uri="{FF2B5EF4-FFF2-40B4-BE49-F238E27FC236}">
                <a16:creationId xmlns:a16="http://schemas.microsoft.com/office/drawing/2014/main" id="{DC87ABD5-0F6E-0445-A605-D5A8563FC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76" y="188913"/>
            <a:ext cx="7381874" cy="1079500"/>
          </a:xfrm>
          <a:prstGeom prst="rect">
            <a:avLst/>
          </a:prstGeom>
        </p:spPr>
        <p:txBody>
          <a:bodyPr vert="horz" wrap="square" lIns="216000" tIns="216000" rIns="216000" bIns="216000" rtlCol="0" anchor="t" anchorCtr="0">
            <a:noAutofit/>
          </a:bodyPr>
          <a:lstStyle/>
          <a:p>
            <a:r>
              <a:rPr lang="da-DK" noProof="0" dirty="0"/>
              <a:t>Klik for at redigere titeltypografien i masteren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2D7F0EA-2EEA-5A4A-96B6-668BF5301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6874" y="1268414"/>
            <a:ext cx="8858251" cy="4321174"/>
          </a:xfrm>
          <a:prstGeom prst="rect">
            <a:avLst/>
          </a:prstGeom>
        </p:spPr>
        <p:txBody>
          <a:bodyPr vert="horz" wrap="square" lIns="216000" tIns="216000" rIns="216000" bIns="216000" rtlCol="0">
            <a:noAutofit/>
          </a:bodyPr>
          <a:lstStyle/>
          <a:p>
            <a:pPr lvl="0"/>
            <a:r>
              <a:rPr lang="da-DK" noProof="0" dirty="0"/>
              <a:t>Klik for at redigere teksttypografierne i masteren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8CB2DA4F-C3AC-9C45-851A-58143F05D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25125" y="6103408"/>
            <a:ext cx="1474788" cy="559329"/>
          </a:xfrm>
          <a:prstGeom prst="rect">
            <a:avLst/>
          </a:prstGeom>
        </p:spPr>
        <p:txBody>
          <a:bodyPr vert="horz" wrap="square" lIns="216000" tIns="216000" rIns="216000" bIns="216000" rtlCol="0" anchor="b">
            <a:spAutoFit/>
          </a:bodyPr>
          <a:lstStyle>
            <a:lvl1pPr algn="r">
              <a:lnSpc>
                <a:spcPct val="100000"/>
              </a:lnSpc>
              <a:defRPr sz="800" spc="30" baseline="0">
                <a:solidFill>
                  <a:schemeClr val="tx1"/>
                </a:solidFill>
              </a:defRPr>
            </a:lvl1pPr>
          </a:lstStyle>
          <a:p>
            <a:fld id="{97C90A3D-D57D-FD44-9B76-0F4E407B9FC2}" type="slidenum">
              <a:rPr lang="en-DK"/>
              <a:pPr/>
              <a:t>‹nr.›</a:t>
            </a:fld>
            <a:endParaRPr lang="en-DK" sz="800"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0D76C67E-5132-E04C-B164-DE941DF95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32513" y="6103407"/>
            <a:ext cx="2916237" cy="559329"/>
          </a:xfrm>
          <a:prstGeom prst="rect">
            <a:avLst/>
          </a:prstGeom>
        </p:spPr>
        <p:txBody>
          <a:bodyPr vert="horz" wrap="square" lIns="216000" tIns="216000" rIns="216000" bIns="216000" rtlCol="0" anchor="b">
            <a:spAutoFit/>
          </a:bodyPr>
          <a:lstStyle>
            <a:lvl1pPr algn="l">
              <a:lnSpc>
                <a:spcPct val="100000"/>
              </a:lnSpc>
              <a:defRPr sz="800" spc="3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RETTES UNDER VIS &gt; SIDEHOVED OG SIDEFOD</a:t>
            </a:r>
            <a:endParaRPr lang="en-DK" sz="800"/>
          </a:p>
        </p:txBody>
      </p:sp>
      <p:sp>
        <p:nvSpPr>
          <p:cNvPr id="20" name="Date Placeholder 19">
            <a:extLst>
              <a:ext uri="{FF2B5EF4-FFF2-40B4-BE49-F238E27FC236}">
                <a16:creationId xmlns:a16="http://schemas.microsoft.com/office/drawing/2014/main" id="{0E2E582A-C721-0C47-A555-20C2FC5B0C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525125" y="188913"/>
            <a:ext cx="1476375" cy="559329"/>
          </a:xfrm>
          <a:prstGeom prst="rect">
            <a:avLst/>
          </a:prstGeom>
        </p:spPr>
        <p:txBody>
          <a:bodyPr vert="horz" wrap="square" lIns="216000" tIns="216000" rIns="216000" bIns="216000" rtlCol="0" anchor="t" anchorCtr="0">
            <a:spAutoFit/>
          </a:bodyPr>
          <a:lstStyle>
            <a:lvl1pPr algn="r">
              <a:lnSpc>
                <a:spcPct val="100000"/>
              </a:lnSpc>
              <a:defRPr sz="800" spc="30" baseline="0">
                <a:solidFill>
                  <a:schemeClr val="tx1"/>
                </a:solidFill>
              </a:defRPr>
            </a:lvl1pPr>
          </a:lstStyle>
          <a:p>
            <a:fld id="{AC8226D9-B9B5-2946-96CF-911B78511793}" type="datetime1">
              <a:rPr lang="da-DK" smtClean="0"/>
              <a:t>27-06-2025</a:t>
            </a:fld>
            <a:endParaRPr lang="en-DK" sz="800"/>
          </a:p>
        </p:txBody>
      </p:sp>
      <p:grpSp>
        <p:nvGrpSpPr>
          <p:cNvPr id="21" name="Graphic 19">
            <a:extLst>
              <a:ext uri="{FF2B5EF4-FFF2-40B4-BE49-F238E27FC236}">
                <a16:creationId xmlns:a16="http://schemas.microsoft.com/office/drawing/2014/main" id="{F2206E7C-30D1-7647-9849-B9003A6EE6B2}"/>
              </a:ext>
            </a:extLst>
          </p:cNvPr>
          <p:cNvGrpSpPr/>
          <p:nvPr userDrawn="1"/>
        </p:nvGrpSpPr>
        <p:grpSpPr>
          <a:xfrm>
            <a:off x="466269" y="5866047"/>
            <a:ext cx="549731" cy="549731"/>
            <a:chOff x="443338" y="437367"/>
            <a:chExt cx="703385" cy="703384"/>
          </a:xfrm>
        </p:grpSpPr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8698EAF-5EFF-2E41-883A-FE8492901CB5}"/>
                </a:ext>
              </a:extLst>
            </p:cNvPr>
            <p:cNvSpPr/>
            <p:nvPr/>
          </p:nvSpPr>
          <p:spPr>
            <a:xfrm>
              <a:off x="443339" y="437367"/>
              <a:ext cx="703384" cy="703384"/>
            </a:xfrm>
            <a:custGeom>
              <a:avLst/>
              <a:gdLst>
                <a:gd name="connsiteX0" fmla="*/ 492369 w 703384"/>
                <a:gd name="connsiteY0" fmla="*/ 0 h 703384"/>
                <a:gd name="connsiteX1" fmla="*/ 703384 w 703384"/>
                <a:gd name="connsiteY1" fmla="*/ 0 h 703384"/>
                <a:gd name="connsiteX2" fmla="*/ 211015 w 703384"/>
                <a:gd name="connsiteY2" fmla="*/ 703384 h 703384"/>
                <a:gd name="connsiteX3" fmla="*/ 0 w 703384"/>
                <a:gd name="connsiteY3" fmla="*/ 703384 h 703384"/>
                <a:gd name="connsiteX4" fmla="*/ 492369 w 703384"/>
                <a:gd name="connsiteY4" fmla="*/ 0 h 703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3384" h="703384">
                  <a:moveTo>
                    <a:pt x="492369" y="0"/>
                  </a:moveTo>
                  <a:lnTo>
                    <a:pt x="703384" y="0"/>
                  </a:lnTo>
                  <a:lnTo>
                    <a:pt x="211015" y="703384"/>
                  </a:lnTo>
                  <a:lnTo>
                    <a:pt x="0" y="703384"/>
                  </a:lnTo>
                  <a:lnTo>
                    <a:pt x="492369" y="0"/>
                  </a:lnTo>
                  <a:close/>
                </a:path>
              </a:pathLst>
            </a:custGeom>
            <a:solidFill>
              <a:schemeClr val="accent3"/>
            </a:solidFill>
            <a:ln w="69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3FEE77A-AC41-314A-90D9-6034565BDD5C}"/>
                </a:ext>
              </a:extLst>
            </p:cNvPr>
            <p:cNvSpPr/>
            <p:nvPr/>
          </p:nvSpPr>
          <p:spPr>
            <a:xfrm rot="10800000">
              <a:off x="584015" y="437367"/>
              <a:ext cx="35169" cy="703384"/>
            </a:xfrm>
            <a:custGeom>
              <a:avLst/>
              <a:gdLst>
                <a:gd name="connsiteX0" fmla="*/ 0 w 35169"/>
                <a:gd name="connsiteY0" fmla="*/ 0 h 703384"/>
                <a:gd name="connsiteX1" fmla="*/ 35169 w 35169"/>
                <a:gd name="connsiteY1" fmla="*/ 0 h 703384"/>
                <a:gd name="connsiteX2" fmla="*/ 35169 w 35169"/>
                <a:gd name="connsiteY2" fmla="*/ 703384 h 703384"/>
                <a:gd name="connsiteX3" fmla="*/ 0 w 35169"/>
                <a:gd name="connsiteY3" fmla="*/ 703384 h 703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69" h="703384">
                  <a:moveTo>
                    <a:pt x="0" y="0"/>
                  </a:moveTo>
                  <a:lnTo>
                    <a:pt x="35169" y="0"/>
                  </a:lnTo>
                  <a:lnTo>
                    <a:pt x="35169" y="703384"/>
                  </a:lnTo>
                  <a:lnTo>
                    <a:pt x="0" y="703384"/>
                  </a:lnTo>
                  <a:close/>
                </a:path>
              </a:pathLst>
            </a:custGeom>
            <a:solidFill>
              <a:srgbClr val="5C7CFF"/>
            </a:solidFill>
            <a:ln w="69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82538667-22A0-244C-BC82-3F1284C4E0F5}"/>
                </a:ext>
              </a:extLst>
            </p:cNvPr>
            <p:cNvSpPr/>
            <p:nvPr/>
          </p:nvSpPr>
          <p:spPr>
            <a:xfrm rot="10800000">
              <a:off x="513677" y="437367"/>
              <a:ext cx="35169" cy="703384"/>
            </a:xfrm>
            <a:custGeom>
              <a:avLst/>
              <a:gdLst>
                <a:gd name="connsiteX0" fmla="*/ 0 w 35169"/>
                <a:gd name="connsiteY0" fmla="*/ 0 h 703384"/>
                <a:gd name="connsiteX1" fmla="*/ 35169 w 35169"/>
                <a:gd name="connsiteY1" fmla="*/ 0 h 703384"/>
                <a:gd name="connsiteX2" fmla="*/ 35169 w 35169"/>
                <a:gd name="connsiteY2" fmla="*/ 703384 h 703384"/>
                <a:gd name="connsiteX3" fmla="*/ 0 w 35169"/>
                <a:gd name="connsiteY3" fmla="*/ 703384 h 703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69" h="703384">
                  <a:moveTo>
                    <a:pt x="0" y="0"/>
                  </a:moveTo>
                  <a:lnTo>
                    <a:pt x="35169" y="0"/>
                  </a:lnTo>
                  <a:lnTo>
                    <a:pt x="35169" y="703384"/>
                  </a:lnTo>
                  <a:lnTo>
                    <a:pt x="0" y="703384"/>
                  </a:lnTo>
                  <a:close/>
                </a:path>
              </a:pathLst>
            </a:custGeom>
            <a:solidFill>
              <a:srgbClr val="5C7CFF"/>
            </a:solidFill>
            <a:ln w="69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27AC9B18-98E6-6446-AEC7-06D41DDFAF39}"/>
                </a:ext>
              </a:extLst>
            </p:cNvPr>
            <p:cNvSpPr/>
            <p:nvPr/>
          </p:nvSpPr>
          <p:spPr>
            <a:xfrm rot="10800000">
              <a:off x="443338" y="437367"/>
              <a:ext cx="35169" cy="703384"/>
            </a:xfrm>
            <a:custGeom>
              <a:avLst/>
              <a:gdLst>
                <a:gd name="connsiteX0" fmla="*/ 0 w 35169"/>
                <a:gd name="connsiteY0" fmla="*/ 0 h 703384"/>
                <a:gd name="connsiteX1" fmla="*/ 35169 w 35169"/>
                <a:gd name="connsiteY1" fmla="*/ 0 h 703384"/>
                <a:gd name="connsiteX2" fmla="*/ 35169 w 35169"/>
                <a:gd name="connsiteY2" fmla="*/ 703384 h 703384"/>
                <a:gd name="connsiteX3" fmla="*/ 0 w 35169"/>
                <a:gd name="connsiteY3" fmla="*/ 703384 h 703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69" h="703384">
                  <a:moveTo>
                    <a:pt x="0" y="0"/>
                  </a:moveTo>
                  <a:lnTo>
                    <a:pt x="35169" y="0"/>
                  </a:lnTo>
                  <a:lnTo>
                    <a:pt x="35169" y="703384"/>
                  </a:lnTo>
                  <a:lnTo>
                    <a:pt x="0" y="703384"/>
                  </a:lnTo>
                  <a:close/>
                </a:path>
              </a:pathLst>
            </a:custGeom>
            <a:solidFill>
              <a:srgbClr val="5C7CFF"/>
            </a:solidFill>
            <a:ln w="69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30B8014A-9553-BC44-AB3F-BC6DB44FE1C6}"/>
                </a:ext>
              </a:extLst>
            </p:cNvPr>
            <p:cNvSpPr/>
            <p:nvPr/>
          </p:nvSpPr>
          <p:spPr>
            <a:xfrm>
              <a:off x="809520" y="803548"/>
              <a:ext cx="337202" cy="337202"/>
            </a:xfrm>
            <a:custGeom>
              <a:avLst/>
              <a:gdLst>
                <a:gd name="connsiteX0" fmla="*/ 337202 w 337202"/>
                <a:gd name="connsiteY0" fmla="*/ 168601 h 337202"/>
                <a:gd name="connsiteX1" fmla="*/ 168601 w 337202"/>
                <a:gd name="connsiteY1" fmla="*/ 337202 h 337202"/>
                <a:gd name="connsiteX2" fmla="*/ 0 w 337202"/>
                <a:gd name="connsiteY2" fmla="*/ 168601 h 337202"/>
                <a:gd name="connsiteX3" fmla="*/ 168601 w 337202"/>
                <a:gd name="connsiteY3" fmla="*/ 0 h 337202"/>
                <a:gd name="connsiteX4" fmla="*/ 337202 w 337202"/>
                <a:gd name="connsiteY4" fmla="*/ 168601 h 337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202" h="337202">
                  <a:moveTo>
                    <a:pt x="337202" y="168601"/>
                  </a:moveTo>
                  <a:cubicBezTo>
                    <a:pt x="337202" y="261717"/>
                    <a:pt x="261717" y="337202"/>
                    <a:pt x="168601" y="337202"/>
                  </a:cubicBezTo>
                  <a:cubicBezTo>
                    <a:pt x="75485" y="337202"/>
                    <a:pt x="0" y="261717"/>
                    <a:pt x="0" y="168601"/>
                  </a:cubicBezTo>
                  <a:cubicBezTo>
                    <a:pt x="0" y="75485"/>
                    <a:pt x="75485" y="0"/>
                    <a:pt x="168601" y="0"/>
                  </a:cubicBezTo>
                  <a:cubicBezTo>
                    <a:pt x="261717" y="0"/>
                    <a:pt x="337202" y="75485"/>
                    <a:pt x="337202" y="168601"/>
                  </a:cubicBezTo>
                  <a:close/>
                </a:path>
              </a:pathLst>
            </a:custGeom>
            <a:solidFill>
              <a:srgbClr val="FFC800"/>
            </a:solidFill>
            <a:ln w="69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pic>
        <p:nvPicPr>
          <p:cNvPr id="27" name="Graphic 26">
            <a:extLst>
              <a:ext uri="{FF2B5EF4-FFF2-40B4-BE49-F238E27FC236}">
                <a16:creationId xmlns:a16="http://schemas.microsoft.com/office/drawing/2014/main" id="{88241E4D-01FF-AF4D-B6AE-0FF02BF15B63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867357" y="6299091"/>
            <a:ext cx="1131875" cy="11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86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61" r:id="rId3"/>
    <p:sldLayoutId id="2147483650" r:id="rId4"/>
    <p:sldLayoutId id="2147483680" r:id="rId5"/>
    <p:sldLayoutId id="2147483662" r:id="rId6"/>
    <p:sldLayoutId id="2147483671" r:id="rId7"/>
    <p:sldLayoutId id="2147483691" r:id="rId8"/>
    <p:sldLayoutId id="2147483655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200" b="0" i="0" kern="1200" spc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buSzPct val="70000"/>
        <a:buFont typeface="Arial" panose="020B0604020202020204" pitchFamily="34" charset="0"/>
        <a:buChar char="•"/>
        <a:tabLst/>
        <a:defRPr sz="1600" b="0" i="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216000" algn="l" defTabSz="914400" rtl="0" eaLnBrk="1" latinLnBrk="0" hangingPunct="1">
        <a:lnSpc>
          <a:spcPct val="100000"/>
        </a:lnSpc>
        <a:spcBef>
          <a:spcPts val="0"/>
        </a:spcBef>
        <a:buSzPct val="70000"/>
        <a:buFont typeface="Arial" panose="020B0604020202020204" pitchFamily="34" charset="0"/>
        <a:buChar char="•"/>
        <a:tabLst/>
        <a:defRPr sz="1400" b="0" i="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216000" indent="-216000" algn="l" defTabSz="914400" rtl="0" eaLnBrk="1" latinLnBrk="0" hangingPunct="1">
        <a:lnSpc>
          <a:spcPct val="100000"/>
        </a:lnSpc>
        <a:spcBef>
          <a:spcPts val="0"/>
        </a:spcBef>
        <a:buSzPct val="70000"/>
        <a:buFont typeface="Arial" panose="020B0604020202020204" pitchFamily="34" charset="0"/>
        <a:buChar char="•"/>
        <a:tabLst/>
        <a:defRPr sz="1200" b="0" i="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216000" indent="-216000" algn="l" defTabSz="914400" rtl="0" eaLnBrk="1" latinLnBrk="0" hangingPunct="1">
        <a:lnSpc>
          <a:spcPct val="100000"/>
        </a:lnSpc>
        <a:spcBef>
          <a:spcPts val="0"/>
        </a:spcBef>
        <a:buSzPct val="70000"/>
        <a:buFont typeface="Arial" panose="020B0604020202020204" pitchFamily="34" charset="0"/>
        <a:buChar char="•"/>
        <a:tabLst/>
        <a:defRPr sz="1000" b="0" i="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16000" indent="-216000" algn="l" defTabSz="914400" rtl="0" eaLnBrk="1" latinLnBrk="0" hangingPunct="1">
        <a:lnSpc>
          <a:spcPct val="100000"/>
        </a:lnSpc>
        <a:spcBef>
          <a:spcPts val="0"/>
        </a:spcBef>
        <a:buSzPct val="70000"/>
        <a:buFont typeface="Arial" panose="020B0604020202020204" pitchFamily="34" charset="0"/>
        <a:buChar char="•"/>
        <a:tabLst/>
        <a:defRPr sz="800" b="0" i="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3" pos="2910" userDrawn="1">
          <p15:clr>
            <a:srgbClr val="F26B43"/>
          </p15:clr>
        </p15:guide>
        <p15:guide id="5" pos="7559" userDrawn="1">
          <p15:clr>
            <a:srgbClr val="F26B43"/>
          </p15:clr>
        </p15:guide>
        <p15:guide id="6" orient="horz" pos="2160">
          <p15:clr>
            <a:srgbClr val="F26B43"/>
          </p15:clr>
        </p15:guide>
        <p15:guide id="7" orient="horz" pos="119" userDrawn="1">
          <p15:clr>
            <a:srgbClr val="F26B43"/>
          </p15:clr>
        </p15:guide>
        <p15:guide id="8" orient="horz" pos="4201" userDrawn="1">
          <p15:clr>
            <a:srgbClr val="F26B43"/>
          </p15:clr>
        </p15:guide>
        <p15:guide id="9" orient="horz" pos="2840" userDrawn="1">
          <p15:clr>
            <a:srgbClr val="F26B43"/>
          </p15:clr>
        </p15:guide>
        <p15:guide id="10" orient="horz" pos="1480" userDrawn="1">
          <p15:clr>
            <a:srgbClr val="F26B43"/>
          </p15:clr>
        </p15:guide>
        <p15:guide id="11" pos="121" userDrawn="1">
          <p15:clr>
            <a:srgbClr val="F26B43"/>
          </p15:clr>
        </p15:guide>
        <p15:guide id="13" pos="4770" userDrawn="1">
          <p15:clr>
            <a:srgbClr val="F26B43"/>
          </p15:clr>
        </p15:guide>
        <p15:guide id="14" pos="5700" userDrawn="1">
          <p15:clr>
            <a:srgbClr val="F26B43"/>
          </p15:clr>
        </p15:guide>
        <p15:guide id="16" pos="1980" userDrawn="1">
          <p15:clr>
            <a:srgbClr val="F26B43"/>
          </p15:clr>
        </p15:guide>
        <p15:guide id="18" orient="horz" pos="799" userDrawn="1">
          <p15:clr>
            <a:srgbClr val="F26B43"/>
          </p15:clr>
        </p15:guide>
        <p15:guide id="19" orient="horz" pos="3521" userDrawn="1">
          <p15:clr>
            <a:srgbClr val="F26B43"/>
          </p15:clr>
        </p15:guide>
        <p15:guide id="23" pos="1050" userDrawn="1">
          <p15:clr>
            <a:srgbClr val="F26B43"/>
          </p15:clr>
        </p15:guide>
        <p15:guide id="24" pos="663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crosoft.com/en-us/powerpoint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121DEA-8B8A-B542-8621-851490BEF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10 TIPS TIL BRUG AF POWERPOINT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20FB4D0-2B11-C849-8614-7D16C665F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63F1-97BE-B549-B722-FFEB5D154370}" type="datetime1">
              <a:rPr lang="da-DK" smtClean="0"/>
              <a:t>27-06-2025</a:t>
            </a:fld>
            <a:endParaRPr lang="en-DK" sz="80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032DE9F-AF46-6544-8917-CFE7A6D5D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RETTES UNDER VIS &gt; SIDEHOVED OG SIDEFOD</a:t>
            </a:r>
            <a:endParaRPr lang="en-DK" sz="80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C62F694-C5EC-824F-B4A2-D16822AAA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0A3D-D57D-FD44-9B76-0F4E407B9FC2}" type="slidenum">
              <a:rPr lang="en-DK" smtClean="0"/>
              <a:pPr/>
              <a:t>1</a:t>
            </a:fld>
            <a:endParaRPr lang="en-DK" sz="800"/>
          </a:p>
        </p:txBody>
      </p:sp>
    </p:spTree>
    <p:extLst>
      <p:ext uri="{BB962C8B-B14F-4D97-AF65-F5344CB8AC3E}">
        <p14:creationId xmlns:p14="http://schemas.microsoft.com/office/powerpoint/2010/main" val="425930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31ABEA2-45D9-AE44-83B3-ED278473E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#9 Google 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8C9D6-AE62-4A4C-9AB4-1CD237AFC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Der findes mange gode guides til brug af </a:t>
            </a:r>
            <a:r>
              <a:rPr lang="da-DK" dirty="0" err="1"/>
              <a:t>Powerpoint</a:t>
            </a:r>
            <a:r>
              <a:rPr lang="da-DK" dirty="0"/>
              <a:t> på nettet. Hvis du søger på dit problem, får du næsten altid et svar i et af de første søgeresultater. </a:t>
            </a:r>
          </a:p>
          <a:p>
            <a:endParaRPr lang="da-DK" dirty="0"/>
          </a:p>
          <a:p>
            <a:r>
              <a:rPr lang="da-DK" dirty="0"/>
              <a:t>Og ellers er </a:t>
            </a:r>
            <a:r>
              <a:rPr lang="da-DK" dirty="0">
                <a:hlinkClick r:id="rId2"/>
              </a:rPr>
              <a:t>Microsofts egen supportside</a:t>
            </a:r>
            <a:r>
              <a:rPr lang="da-DK" dirty="0"/>
              <a:t> også en rigtig god ressource.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C176B-00C3-4944-8886-F535976B5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395075F-713F-C240-AC63-CEC7A02B97F4}" type="datetime1">
              <a:rPr lang="da-DK" smtClean="0"/>
              <a:t>27-06-2025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7C30F-8D52-B64A-BAA9-C5D12943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RETTES UNDER VIS &gt; SIDEHOVED OG SIDEFOD</a:t>
            </a:r>
            <a:endParaRPr lang="en-DK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8FA783B-5C9D-1F45-8E32-3FA3B5188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10</a:t>
            </a:fld>
            <a:endParaRPr lang="en-DK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7A680E8-1944-CD41-A6CB-59127380F9F0}"/>
              </a:ext>
            </a:extLst>
          </p:cNvPr>
          <p:cNvSpPr txBox="1">
            <a:spLocks/>
          </p:cNvSpPr>
          <p:nvPr/>
        </p:nvSpPr>
        <p:spPr>
          <a:xfrm>
            <a:off x="192087" y="188913"/>
            <a:ext cx="1474787" cy="1667325"/>
          </a:xfrm>
          <a:prstGeom prst="rect">
            <a:avLst/>
          </a:prstGeom>
        </p:spPr>
        <p:txBody>
          <a:bodyPr vert="horz" wrap="square" lIns="216000" tIns="216000" rIns="216000" bIns="216000" rtlCol="0" anchor="t">
            <a:spAutoFit/>
          </a:bodyPr>
          <a:lstStyle>
            <a:defPPr>
              <a:defRPr lang="en-DK"/>
            </a:defPPr>
            <a:lvl1pPr marL="0" algn="l" defTabSz="914400" rtl="0" eaLnBrk="1" latinLnBrk="0" hangingPunct="1">
              <a:lnSpc>
                <a:spcPct val="90000"/>
              </a:lnSpc>
              <a:defRPr sz="1000" b="0" i="0" kern="1200" spc="100" baseline="0">
                <a:solidFill>
                  <a:schemeClr val="tx1"/>
                </a:solidFill>
                <a:latin typeface="Space Mono" panose="02000509040000020004" pitchFamily="49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HJÆLPELINJER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OMFORM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NAVIGATION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KOMPONENTER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SKIFT FARVE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REN TEKST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SIDEHOVED/FOD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SLIDEMASTER</a:t>
            </a:r>
          </a:p>
          <a:p>
            <a:pPr>
              <a:lnSpc>
                <a:spcPct val="100000"/>
              </a:lnSpc>
            </a:pPr>
            <a:r>
              <a:rPr lang="da-DK" sz="800" b="1" dirty="0">
                <a:latin typeface="+mn-lt"/>
                <a:cs typeface="Space Grotesk" pitchFamily="2" charset="77"/>
              </a:rPr>
              <a:t>GOOGLE IT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WCAG</a:t>
            </a:r>
          </a:p>
        </p:txBody>
      </p:sp>
    </p:spTree>
    <p:extLst>
      <p:ext uri="{BB962C8B-B14F-4D97-AF65-F5344CB8AC3E}">
        <p14:creationId xmlns:p14="http://schemas.microsoft.com/office/powerpoint/2010/main" val="11267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31ABEA2-45D9-AE44-83B3-ED278473E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#10 Tjek webtilgængelighed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8C9D6-AE62-4A4C-9AB4-1CD237AFC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Hvis du skal leve op til krav om webtilgængelighed jf. WCAG 2.1, kan du med fordel bruge funktionen Gennemse &gt; Kontroller tilgængelighed. Så får du en liste over ting, du skal rette. </a:t>
            </a:r>
          </a:p>
          <a:p>
            <a:endParaRPr lang="da-DK" dirty="0"/>
          </a:p>
          <a:p>
            <a:r>
              <a:rPr lang="da-DK" dirty="0"/>
              <a:t>Det er typisk at navngive alle billeder og illustrationer med alternativ tekst og sikre, at der er titel på alle slides.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C176B-00C3-4944-8886-F535976B5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395075F-713F-C240-AC63-CEC7A02B97F4}" type="datetime1">
              <a:rPr lang="da-DK" smtClean="0"/>
              <a:t>27-06-2025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7C30F-8D52-B64A-BAA9-C5D12943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RETTES UNDER VIS &gt; SIDEHOVED OG SIDEFOD</a:t>
            </a:r>
            <a:endParaRPr lang="en-DK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8FA783B-5C9D-1F45-8E32-3FA3B5188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11</a:t>
            </a:fld>
            <a:endParaRPr lang="en-DK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D36F0B1-391A-F94A-A926-A20A35BF5838}"/>
              </a:ext>
            </a:extLst>
          </p:cNvPr>
          <p:cNvSpPr txBox="1">
            <a:spLocks/>
          </p:cNvSpPr>
          <p:nvPr/>
        </p:nvSpPr>
        <p:spPr>
          <a:xfrm>
            <a:off x="192087" y="188913"/>
            <a:ext cx="1474787" cy="1667325"/>
          </a:xfrm>
          <a:prstGeom prst="rect">
            <a:avLst/>
          </a:prstGeom>
        </p:spPr>
        <p:txBody>
          <a:bodyPr vert="horz" wrap="square" lIns="216000" tIns="216000" rIns="216000" bIns="216000" rtlCol="0" anchor="t">
            <a:spAutoFit/>
          </a:bodyPr>
          <a:lstStyle>
            <a:defPPr>
              <a:defRPr lang="en-DK"/>
            </a:defPPr>
            <a:lvl1pPr marL="0" algn="l" defTabSz="914400" rtl="0" eaLnBrk="1" latinLnBrk="0" hangingPunct="1">
              <a:lnSpc>
                <a:spcPct val="90000"/>
              </a:lnSpc>
              <a:defRPr sz="1000" b="0" i="0" kern="1200" spc="100" baseline="0">
                <a:solidFill>
                  <a:schemeClr val="tx1"/>
                </a:solidFill>
                <a:latin typeface="Space Mono" panose="02000509040000020004" pitchFamily="49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HJÆLPELINJER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OMFORM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NAVIGATION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KOMPONENTER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SKIFT FARVE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REN TEKST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SIDEHOVED/FOD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SLIDEMASTER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GOOGLE IT</a:t>
            </a:r>
          </a:p>
          <a:p>
            <a:pPr>
              <a:lnSpc>
                <a:spcPct val="100000"/>
              </a:lnSpc>
            </a:pPr>
            <a:r>
              <a:rPr lang="da-DK" sz="800" b="1" dirty="0">
                <a:latin typeface="+mn-lt"/>
                <a:cs typeface="Space Grotesk" pitchFamily="2" charset="77"/>
              </a:rPr>
              <a:t>WCAG</a:t>
            </a:r>
          </a:p>
        </p:txBody>
      </p:sp>
    </p:spTree>
    <p:extLst>
      <p:ext uri="{BB962C8B-B14F-4D97-AF65-F5344CB8AC3E}">
        <p14:creationId xmlns:p14="http://schemas.microsoft.com/office/powerpoint/2010/main" val="389366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31ABEA2-45D9-AE44-83B3-ED278473E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#1 Brug hjælpelinjer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8C9D6-AE62-4A4C-9AB4-1CD237AFC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Brug hjælpelinjer til at placere dine indholdselementer. </a:t>
            </a:r>
            <a:r>
              <a:rPr lang="da-DK" dirty="0" err="1"/>
              <a:t>Powerpointskabelonen</a:t>
            </a:r>
            <a:r>
              <a:rPr lang="da-DK" dirty="0"/>
              <a:t> bygger på et </a:t>
            </a:r>
            <a:r>
              <a:rPr lang="da-DK" dirty="0" err="1"/>
              <a:t>grid</a:t>
            </a:r>
            <a:r>
              <a:rPr lang="da-DK" dirty="0"/>
              <a:t>, som hjælper dig til at placere indholdselementerne rigtigt. Hvis du følger dem, kan du </a:t>
            </a:r>
            <a:r>
              <a:rPr lang="da-DK" i="1" dirty="0"/>
              <a:t>næsten </a:t>
            </a:r>
            <a:r>
              <a:rPr lang="da-DK" dirty="0"/>
              <a:t>ikke gøre noget forkert. Du slår hjælpelinjer til under Vis &gt; Hjælpelinjer.. 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5B59D4A-0255-3741-86DA-CABD68852C04}"/>
              </a:ext>
            </a:extLst>
          </p:cNvPr>
          <p:cNvSpPr txBox="1">
            <a:spLocks/>
          </p:cNvSpPr>
          <p:nvPr/>
        </p:nvSpPr>
        <p:spPr>
          <a:xfrm>
            <a:off x="192087" y="188913"/>
            <a:ext cx="1474787" cy="1667325"/>
          </a:xfrm>
          <a:prstGeom prst="rect">
            <a:avLst/>
          </a:prstGeom>
        </p:spPr>
        <p:txBody>
          <a:bodyPr vert="horz" wrap="square" lIns="216000" tIns="216000" rIns="216000" bIns="216000" rtlCol="0" anchor="t">
            <a:spAutoFit/>
          </a:bodyPr>
          <a:lstStyle>
            <a:defPPr>
              <a:defRPr lang="en-DK"/>
            </a:defPPr>
            <a:lvl1pPr marL="0" algn="l" defTabSz="914400" rtl="0" eaLnBrk="1" latinLnBrk="0" hangingPunct="1">
              <a:lnSpc>
                <a:spcPct val="90000"/>
              </a:lnSpc>
              <a:defRPr sz="1000" b="0" i="0" kern="1200" spc="100" baseline="0">
                <a:solidFill>
                  <a:schemeClr val="tx1"/>
                </a:solidFill>
                <a:latin typeface="Space Mono" panose="02000509040000020004" pitchFamily="49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a-DK" sz="800" b="1" dirty="0">
                <a:latin typeface="+mn-lt"/>
                <a:cs typeface="Space Grotesk" pitchFamily="2" charset="77"/>
              </a:rPr>
              <a:t>HJÆLPELINJER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OMFORM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NAVIGATION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KOMPONENTER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SKIFT FARVE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REN TEKST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SIDEHOVED/FOD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SLIDEMASTER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GOOGLE IT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WCAG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C176B-00C3-4944-8886-F535976B5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395075F-713F-C240-AC63-CEC7A02B97F4}" type="datetime1">
              <a:rPr lang="da-DK" smtClean="0"/>
              <a:t>27-06-2025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7C30F-8D52-B64A-BAA9-C5D12943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RETTES UNDER VIS &gt; SIDEHOVED OG SIDEFOD</a:t>
            </a:r>
            <a:endParaRPr lang="en-DK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8FA783B-5C9D-1F45-8E32-3FA3B5188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2</a:t>
            </a:fld>
            <a:endParaRPr lang="en-DK"/>
          </a:p>
        </p:txBody>
      </p:sp>
      <p:pic>
        <p:nvPicPr>
          <p:cNvPr id="3" name="Billede 2" descr="Et billede, der indeholder bord&#10;&#10;Automatisk genereret beskrivelse">
            <a:extLst>
              <a:ext uri="{FF2B5EF4-FFF2-40B4-BE49-F238E27FC236}">
                <a16:creationId xmlns:a16="http://schemas.microsoft.com/office/drawing/2014/main" id="{F041B71D-023E-D246-8FB0-11F257992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50" y="4508500"/>
            <a:ext cx="2463012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70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31ABEA2-45D9-AE44-83B3-ED278473E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#2 Brug Omform for at flytte elementer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8C9D6-AE62-4A4C-9AB4-1CD237AFC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Ved at bruge overgangen Omform, kan du få elementer til at flytte sig fra et slide til et andet. Se f.eks. billedet her, som fikst flytter sig op i hjørnet.</a:t>
            </a:r>
          </a:p>
          <a:p>
            <a:endParaRPr lang="da-DK" dirty="0"/>
          </a:p>
          <a:p>
            <a:r>
              <a:rPr lang="da-DK" dirty="0"/>
              <a:t>Du skal bruge det samme billede på begge slides (kopier og indsæt), og overgangen skal indstilles på det sidste slide.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C176B-00C3-4944-8886-F535976B5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395075F-713F-C240-AC63-CEC7A02B97F4}" type="datetime1">
              <a:rPr lang="da-DK" smtClean="0"/>
              <a:t>27-06-2025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7C30F-8D52-B64A-BAA9-C5D12943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RETTES UNDER VIS &gt; SIDEHOVED OG SIDEFOD</a:t>
            </a:r>
            <a:endParaRPr lang="en-DK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8FA783B-5C9D-1F45-8E32-3FA3B5188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3</a:t>
            </a:fld>
            <a:endParaRPr lang="en-DK"/>
          </a:p>
        </p:txBody>
      </p:sp>
      <p:pic>
        <p:nvPicPr>
          <p:cNvPr id="9" name="Billede 8" descr="Et billede, der indeholder bord&#10;&#10;Automatisk genereret beskrivelse">
            <a:extLst>
              <a:ext uri="{FF2B5EF4-FFF2-40B4-BE49-F238E27FC236}">
                <a16:creationId xmlns:a16="http://schemas.microsoft.com/office/drawing/2014/main" id="{EAE618B3-0273-2F4D-BC2B-A5661EA16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0141" y="188913"/>
            <a:ext cx="1469772" cy="859302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33908D3-9072-1449-903A-C0731DC6B691}"/>
              </a:ext>
            </a:extLst>
          </p:cNvPr>
          <p:cNvSpPr txBox="1">
            <a:spLocks/>
          </p:cNvSpPr>
          <p:nvPr/>
        </p:nvSpPr>
        <p:spPr>
          <a:xfrm>
            <a:off x="192087" y="188913"/>
            <a:ext cx="1474787" cy="1667325"/>
          </a:xfrm>
          <a:prstGeom prst="rect">
            <a:avLst/>
          </a:prstGeom>
        </p:spPr>
        <p:txBody>
          <a:bodyPr vert="horz" wrap="square" lIns="216000" tIns="216000" rIns="216000" bIns="216000" rtlCol="0" anchor="t">
            <a:spAutoFit/>
          </a:bodyPr>
          <a:lstStyle>
            <a:defPPr>
              <a:defRPr lang="en-DK"/>
            </a:defPPr>
            <a:lvl1pPr marL="0" algn="l" defTabSz="914400" rtl="0" eaLnBrk="1" latinLnBrk="0" hangingPunct="1">
              <a:lnSpc>
                <a:spcPct val="90000"/>
              </a:lnSpc>
              <a:defRPr sz="1000" b="0" i="0" kern="1200" spc="100" baseline="0">
                <a:solidFill>
                  <a:schemeClr val="tx1"/>
                </a:solidFill>
                <a:latin typeface="Space Mono" panose="02000509040000020004" pitchFamily="49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HJÆLPELINJER</a:t>
            </a:r>
          </a:p>
          <a:p>
            <a:pPr>
              <a:lnSpc>
                <a:spcPct val="100000"/>
              </a:lnSpc>
            </a:pPr>
            <a:r>
              <a:rPr lang="da-DK" sz="800" b="1" dirty="0">
                <a:latin typeface="+mn-lt"/>
                <a:cs typeface="Space Grotesk" pitchFamily="2" charset="77"/>
              </a:rPr>
              <a:t>OMFORM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NAVIGATION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KOMPONENTER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SKIFT FARVE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REN TEKST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SIDEHOVED/FOD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SLIDEMASTER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GOOGLE IT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WCAG</a:t>
            </a:r>
          </a:p>
        </p:txBody>
      </p:sp>
    </p:spTree>
    <p:extLst>
      <p:ext uri="{BB962C8B-B14F-4D97-AF65-F5344CB8AC3E}">
        <p14:creationId xmlns:p14="http://schemas.microsoft.com/office/powerpoint/2010/main" val="41203459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31ABEA2-45D9-AE44-83B3-ED278473E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#3 Hjælp læser med navigationsmenu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8C9D6-AE62-4A4C-9AB4-1CD237AFC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Den lille navigationsmenu i øverste højre hjørne kan hjælpe læser til at skabe overblik over dit oplæg eller din præsentation. </a:t>
            </a:r>
          </a:p>
          <a:p>
            <a:endParaRPr lang="da-DK" dirty="0"/>
          </a:p>
          <a:p>
            <a:r>
              <a:rPr lang="da-DK" dirty="0"/>
              <a:t>Du kopierer boksen fra det ene slide til det andet og retter selv til ved at markere det nuværende kapitel med </a:t>
            </a:r>
            <a:r>
              <a:rPr lang="da-DK" b="1" dirty="0"/>
              <a:t>fed</a:t>
            </a:r>
            <a:r>
              <a:rPr lang="da-DK" dirty="0"/>
              <a:t>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C176B-00C3-4944-8886-F535976B5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395075F-713F-C240-AC63-CEC7A02B97F4}" type="datetime1">
              <a:rPr lang="da-DK" smtClean="0"/>
              <a:t>27-06-2025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7C30F-8D52-B64A-BAA9-C5D12943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RETTES UNDER VIS &gt; SIDEHOVED OG SIDEFOD</a:t>
            </a:r>
            <a:endParaRPr lang="en-DK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8FA783B-5C9D-1F45-8E32-3FA3B5188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4</a:t>
            </a:fld>
            <a:endParaRPr lang="en-DK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D5639A7-0531-9645-AAD3-D45587A3352B}"/>
              </a:ext>
            </a:extLst>
          </p:cNvPr>
          <p:cNvSpPr txBox="1">
            <a:spLocks/>
          </p:cNvSpPr>
          <p:nvPr/>
        </p:nvSpPr>
        <p:spPr>
          <a:xfrm>
            <a:off x="192087" y="188913"/>
            <a:ext cx="1474787" cy="1667325"/>
          </a:xfrm>
          <a:prstGeom prst="rect">
            <a:avLst/>
          </a:prstGeom>
        </p:spPr>
        <p:txBody>
          <a:bodyPr vert="horz" wrap="square" lIns="216000" tIns="216000" rIns="216000" bIns="216000" rtlCol="0" anchor="t">
            <a:spAutoFit/>
          </a:bodyPr>
          <a:lstStyle>
            <a:defPPr>
              <a:defRPr lang="en-DK"/>
            </a:defPPr>
            <a:lvl1pPr marL="0" algn="l" defTabSz="914400" rtl="0" eaLnBrk="1" latinLnBrk="0" hangingPunct="1">
              <a:lnSpc>
                <a:spcPct val="90000"/>
              </a:lnSpc>
              <a:defRPr sz="1000" b="0" i="0" kern="1200" spc="100" baseline="0">
                <a:solidFill>
                  <a:schemeClr val="tx1"/>
                </a:solidFill>
                <a:latin typeface="Space Mono" panose="02000509040000020004" pitchFamily="49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HJÆLPELINJER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OMFORM</a:t>
            </a:r>
          </a:p>
          <a:p>
            <a:pPr>
              <a:lnSpc>
                <a:spcPct val="100000"/>
              </a:lnSpc>
            </a:pPr>
            <a:r>
              <a:rPr lang="da-DK" sz="800" b="1" dirty="0">
                <a:latin typeface="+mn-lt"/>
                <a:cs typeface="Space Grotesk" pitchFamily="2" charset="77"/>
              </a:rPr>
              <a:t>NAVIGATION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KOMPONENTER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SKIFT FARVE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REN TEKST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SIDEHOVED/FOD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SLIDEMASTER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GOOGLE IT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WCAG</a:t>
            </a:r>
          </a:p>
        </p:txBody>
      </p:sp>
    </p:spTree>
    <p:extLst>
      <p:ext uri="{BB962C8B-B14F-4D97-AF65-F5344CB8AC3E}">
        <p14:creationId xmlns:p14="http://schemas.microsoft.com/office/powerpoint/2010/main" val="261401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31ABEA2-45D9-AE44-83B3-ED278473E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#4 Brug komponenter som designelementer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8C9D6-AE62-4A4C-9AB4-1CD237AFC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Brug Komponent-alfabetet for at skabe liv i dine slides. Hvis du indsætter SVG-filer, kan du efterfølgende konvertere til figur. </a:t>
            </a:r>
          </a:p>
          <a:p>
            <a:endParaRPr lang="da-DK" dirty="0"/>
          </a:p>
          <a:p>
            <a:r>
              <a:rPr lang="da-DK" dirty="0"/>
              <a:t>Så kan du bruge overgangen Omform til at splitte bogstavet.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C176B-00C3-4944-8886-F535976B5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395075F-713F-C240-AC63-CEC7A02B97F4}" type="datetime1">
              <a:rPr lang="da-DK" smtClean="0"/>
              <a:t>27-06-2025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7C30F-8D52-B64A-BAA9-C5D12943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RETTES UNDER VIS &gt; SIDEHOVED OG SIDEFOD</a:t>
            </a:r>
            <a:endParaRPr lang="en-DK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8FA783B-5C9D-1F45-8E32-3FA3B5188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5</a:t>
            </a:fld>
            <a:endParaRPr lang="en-DK"/>
          </a:p>
        </p:txBody>
      </p:sp>
      <p:sp>
        <p:nvSpPr>
          <p:cNvPr id="10" name="Grafik 8">
            <a:extLst>
              <a:ext uri="{FF2B5EF4-FFF2-40B4-BE49-F238E27FC236}">
                <a16:creationId xmlns:a16="http://schemas.microsoft.com/office/drawing/2014/main" id="{34E3F35A-DA58-A842-A952-66545D0B52EF}"/>
              </a:ext>
            </a:extLst>
          </p:cNvPr>
          <p:cNvSpPr/>
          <p:nvPr/>
        </p:nvSpPr>
        <p:spPr>
          <a:xfrm>
            <a:off x="10030946" y="4696946"/>
            <a:ext cx="2161054" cy="2161054"/>
          </a:xfrm>
          <a:custGeom>
            <a:avLst/>
            <a:gdLst>
              <a:gd name="connsiteX0" fmla="*/ 1512738 w 2161054"/>
              <a:gd name="connsiteY0" fmla="*/ 0 h 2161054"/>
              <a:gd name="connsiteX1" fmla="*/ 2161054 w 2161054"/>
              <a:gd name="connsiteY1" fmla="*/ 0 h 2161054"/>
              <a:gd name="connsiteX2" fmla="*/ 648316 w 2161054"/>
              <a:gd name="connsiteY2" fmla="*/ 2161054 h 2161054"/>
              <a:gd name="connsiteX3" fmla="*/ 0 w 2161054"/>
              <a:gd name="connsiteY3" fmla="*/ 2161054 h 2161054"/>
              <a:gd name="connsiteX4" fmla="*/ 1512738 w 2161054"/>
              <a:gd name="connsiteY4" fmla="*/ 0 h 2161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1054" h="2161054">
                <a:moveTo>
                  <a:pt x="1512738" y="0"/>
                </a:moveTo>
                <a:lnTo>
                  <a:pt x="2161054" y="0"/>
                </a:lnTo>
                <a:lnTo>
                  <a:pt x="648316" y="2161054"/>
                </a:lnTo>
                <a:lnTo>
                  <a:pt x="0" y="2161054"/>
                </a:lnTo>
                <a:lnTo>
                  <a:pt x="1512738" y="0"/>
                </a:lnTo>
                <a:close/>
              </a:path>
            </a:pathLst>
          </a:custGeom>
          <a:solidFill>
            <a:schemeClr val="accent2"/>
          </a:solidFill>
          <a:ln w="21527" cap="flat">
            <a:noFill/>
            <a:prstDash val="solid"/>
            <a:miter/>
          </a:ln>
        </p:spPr>
        <p:txBody>
          <a:bodyPr rtlCol="0" anchor="ctr"/>
          <a:lstStyle/>
          <a:p>
            <a:endParaRPr lang="da-DK"/>
          </a:p>
        </p:txBody>
      </p:sp>
      <p:sp>
        <p:nvSpPr>
          <p:cNvPr id="13" name="Grafik 8">
            <a:extLst>
              <a:ext uri="{FF2B5EF4-FFF2-40B4-BE49-F238E27FC236}">
                <a16:creationId xmlns:a16="http://schemas.microsoft.com/office/drawing/2014/main" id="{34E3F35A-DA58-A842-A952-66545D0B52EF}"/>
              </a:ext>
            </a:extLst>
          </p:cNvPr>
          <p:cNvSpPr/>
          <p:nvPr/>
        </p:nvSpPr>
        <p:spPr>
          <a:xfrm rot="10800000">
            <a:off x="10463156" y="4685371"/>
            <a:ext cx="108052" cy="2161054"/>
          </a:xfrm>
          <a:custGeom>
            <a:avLst/>
            <a:gdLst>
              <a:gd name="connsiteX0" fmla="*/ 0 w 108052"/>
              <a:gd name="connsiteY0" fmla="*/ 0 h 2161054"/>
              <a:gd name="connsiteX1" fmla="*/ 108053 w 108052"/>
              <a:gd name="connsiteY1" fmla="*/ 0 h 2161054"/>
              <a:gd name="connsiteX2" fmla="*/ 108053 w 108052"/>
              <a:gd name="connsiteY2" fmla="*/ 2161054 h 2161054"/>
              <a:gd name="connsiteX3" fmla="*/ 0 w 108052"/>
              <a:gd name="connsiteY3" fmla="*/ 2161054 h 2161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052" h="2161054">
                <a:moveTo>
                  <a:pt x="0" y="0"/>
                </a:moveTo>
                <a:lnTo>
                  <a:pt x="108053" y="0"/>
                </a:lnTo>
                <a:lnTo>
                  <a:pt x="108053" y="2161054"/>
                </a:lnTo>
                <a:lnTo>
                  <a:pt x="0" y="2161054"/>
                </a:lnTo>
                <a:close/>
              </a:path>
            </a:pathLst>
          </a:custGeom>
          <a:solidFill>
            <a:schemeClr val="tx2"/>
          </a:solidFill>
          <a:ln w="21527" cap="flat">
            <a:noFill/>
            <a:prstDash val="solid"/>
            <a:miter/>
          </a:ln>
        </p:spPr>
        <p:txBody>
          <a:bodyPr rtlCol="0" anchor="ctr"/>
          <a:lstStyle/>
          <a:p>
            <a:endParaRPr lang="da-DK"/>
          </a:p>
        </p:txBody>
      </p:sp>
      <p:sp>
        <p:nvSpPr>
          <p:cNvPr id="14" name="Grafik 8">
            <a:extLst>
              <a:ext uri="{FF2B5EF4-FFF2-40B4-BE49-F238E27FC236}">
                <a16:creationId xmlns:a16="http://schemas.microsoft.com/office/drawing/2014/main" id="{34E3F35A-DA58-A842-A952-66545D0B52EF}"/>
              </a:ext>
            </a:extLst>
          </p:cNvPr>
          <p:cNvSpPr/>
          <p:nvPr/>
        </p:nvSpPr>
        <p:spPr>
          <a:xfrm rot="10800000">
            <a:off x="10247051" y="4685371"/>
            <a:ext cx="108052" cy="2161054"/>
          </a:xfrm>
          <a:custGeom>
            <a:avLst/>
            <a:gdLst>
              <a:gd name="connsiteX0" fmla="*/ 0 w 108052"/>
              <a:gd name="connsiteY0" fmla="*/ 0 h 2161054"/>
              <a:gd name="connsiteX1" fmla="*/ 108053 w 108052"/>
              <a:gd name="connsiteY1" fmla="*/ 0 h 2161054"/>
              <a:gd name="connsiteX2" fmla="*/ 108053 w 108052"/>
              <a:gd name="connsiteY2" fmla="*/ 2161054 h 2161054"/>
              <a:gd name="connsiteX3" fmla="*/ 0 w 108052"/>
              <a:gd name="connsiteY3" fmla="*/ 2161054 h 2161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052" h="2161054">
                <a:moveTo>
                  <a:pt x="0" y="0"/>
                </a:moveTo>
                <a:lnTo>
                  <a:pt x="108053" y="0"/>
                </a:lnTo>
                <a:lnTo>
                  <a:pt x="108053" y="2161054"/>
                </a:lnTo>
                <a:lnTo>
                  <a:pt x="0" y="2161054"/>
                </a:lnTo>
                <a:close/>
              </a:path>
            </a:pathLst>
          </a:custGeom>
          <a:solidFill>
            <a:schemeClr val="tx2"/>
          </a:solidFill>
          <a:ln w="21527" cap="flat">
            <a:noFill/>
            <a:prstDash val="solid"/>
            <a:miter/>
          </a:ln>
        </p:spPr>
        <p:txBody>
          <a:bodyPr rtlCol="0" anchor="ctr"/>
          <a:lstStyle/>
          <a:p>
            <a:endParaRPr lang="da-DK"/>
          </a:p>
        </p:txBody>
      </p:sp>
      <p:sp>
        <p:nvSpPr>
          <p:cNvPr id="15" name="Grafik 8">
            <a:extLst>
              <a:ext uri="{FF2B5EF4-FFF2-40B4-BE49-F238E27FC236}">
                <a16:creationId xmlns:a16="http://schemas.microsoft.com/office/drawing/2014/main" id="{34E3F35A-DA58-A842-A952-66545D0B52EF}"/>
              </a:ext>
            </a:extLst>
          </p:cNvPr>
          <p:cNvSpPr/>
          <p:nvPr/>
        </p:nvSpPr>
        <p:spPr>
          <a:xfrm rot="10800000">
            <a:off x="10030946" y="4685371"/>
            <a:ext cx="108052" cy="2161054"/>
          </a:xfrm>
          <a:custGeom>
            <a:avLst/>
            <a:gdLst>
              <a:gd name="connsiteX0" fmla="*/ 0 w 108052"/>
              <a:gd name="connsiteY0" fmla="*/ 0 h 2161054"/>
              <a:gd name="connsiteX1" fmla="*/ 108053 w 108052"/>
              <a:gd name="connsiteY1" fmla="*/ 0 h 2161054"/>
              <a:gd name="connsiteX2" fmla="*/ 108053 w 108052"/>
              <a:gd name="connsiteY2" fmla="*/ 2161054 h 2161054"/>
              <a:gd name="connsiteX3" fmla="*/ 0 w 108052"/>
              <a:gd name="connsiteY3" fmla="*/ 2161054 h 2161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052" h="2161054">
                <a:moveTo>
                  <a:pt x="0" y="0"/>
                </a:moveTo>
                <a:lnTo>
                  <a:pt x="108053" y="0"/>
                </a:lnTo>
                <a:lnTo>
                  <a:pt x="108053" y="2161054"/>
                </a:lnTo>
                <a:lnTo>
                  <a:pt x="0" y="2161054"/>
                </a:lnTo>
                <a:close/>
              </a:path>
            </a:pathLst>
          </a:custGeom>
          <a:solidFill>
            <a:schemeClr val="tx2"/>
          </a:solidFill>
          <a:ln w="21527" cap="flat">
            <a:noFill/>
            <a:prstDash val="solid"/>
            <a:miter/>
          </a:ln>
        </p:spPr>
        <p:txBody>
          <a:bodyPr rtlCol="0" anchor="ctr"/>
          <a:lstStyle/>
          <a:p>
            <a:endParaRPr lang="da-DK"/>
          </a:p>
        </p:txBody>
      </p:sp>
      <p:sp>
        <p:nvSpPr>
          <p:cNvPr id="16" name="Grafik 8">
            <a:extLst>
              <a:ext uri="{FF2B5EF4-FFF2-40B4-BE49-F238E27FC236}">
                <a16:creationId xmlns:a16="http://schemas.microsoft.com/office/drawing/2014/main" id="{34E3F35A-DA58-A842-A952-66545D0B52EF}"/>
              </a:ext>
            </a:extLst>
          </p:cNvPr>
          <p:cNvSpPr/>
          <p:nvPr/>
        </p:nvSpPr>
        <p:spPr>
          <a:xfrm>
            <a:off x="11155990" y="5810415"/>
            <a:ext cx="1036009" cy="1036009"/>
          </a:xfrm>
          <a:custGeom>
            <a:avLst/>
            <a:gdLst>
              <a:gd name="connsiteX0" fmla="*/ 1036009 w 1036009"/>
              <a:gd name="connsiteY0" fmla="*/ 518005 h 1036009"/>
              <a:gd name="connsiteX1" fmla="*/ 518005 w 1036009"/>
              <a:gd name="connsiteY1" fmla="*/ 1036009 h 1036009"/>
              <a:gd name="connsiteX2" fmla="*/ 0 w 1036009"/>
              <a:gd name="connsiteY2" fmla="*/ 518005 h 1036009"/>
              <a:gd name="connsiteX3" fmla="*/ 518005 w 1036009"/>
              <a:gd name="connsiteY3" fmla="*/ 0 h 1036009"/>
              <a:gd name="connsiteX4" fmla="*/ 1036009 w 1036009"/>
              <a:gd name="connsiteY4" fmla="*/ 518005 h 1036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6009" h="1036009">
                <a:moveTo>
                  <a:pt x="1036009" y="518005"/>
                </a:moveTo>
                <a:cubicBezTo>
                  <a:pt x="1036009" y="804091"/>
                  <a:pt x="804091" y="1036009"/>
                  <a:pt x="518005" y="1036009"/>
                </a:cubicBezTo>
                <a:cubicBezTo>
                  <a:pt x="231919" y="1036009"/>
                  <a:pt x="0" y="804091"/>
                  <a:pt x="0" y="518005"/>
                </a:cubicBezTo>
                <a:cubicBezTo>
                  <a:pt x="0" y="231919"/>
                  <a:pt x="231919" y="0"/>
                  <a:pt x="518005" y="0"/>
                </a:cubicBezTo>
                <a:cubicBezTo>
                  <a:pt x="804091" y="0"/>
                  <a:pt x="1036009" y="231919"/>
                  <a:pt x="1036009" y="518005"/>
                </a:cubicBezTo>
                <a:close/>
              </a:path>
            </a:pathLst>
          </a:custGeom>
          <a:solidFill>
            <a:schemeClr val="accent1"/>
          </a:solidFill>
          <a:ln w="21527" cap="flat">
            <a:noFill/>
            <a:prstDash val="solid"/>
            <a:miter/>
          </a:ln>
        </p:spPr>
        <p:txBody>
          <a:bodyPr rtlCol="0" anchor="ctr"/>
          <a:lstStyle/>
          <a:p>
            <a:endParaRPr lang="da-DK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90B8DCF-1F3C-E540-AE9F-7ED63AFD37B9}"/>
              </a:ext>
            </a:extLst>
          </p:cNvPr>
          <p:cNvSpPr txBox="1">
            <a:spLocks/>
          </p:cNvSpPr>
          <p:nvPr/>
        </p:nvSpPr>
        <p:spPr>
          <a:xfrm>
            <a:off x="192087" y="188913"/>
            <a:ext cx="1474787" cy="1667325"/>
          </a:xfrm>
          <a:prstGeom prst="rect">
            <a:avLst/>
          </a:prstGeom>
        </p:spPr>
        <p:txBody>
          <a:bodyPr vert="horz" wrap="square" lIns="216000" tIns="216000" rIns="216000" bIns="216000" rtlCol="0" anchor="t">
            <a:spAutoFit/>
          </a:bodyPr>
          <a:lstStyle>
            <a:defPPr>
              <a:defRPr lang="en-DK"/>
            </a:defPPr>
            <a:lvl1pPr marL="0" algn="l" defTabSz="914400" rtl="0" eaLnBrk="1" latinLnBrk="0" hangingPunct="1">
              <a:lnSpc>
                <a:spcPct val="90000"/>
              </a:lnSpc>
              <a:defRPr sz="1000" b="0" i="0" kern="1200" spc="100" baseline="0">
                <a:solidFill>
                  <a:schemeClr val="tx1"/>
                </a:solidFill>
                <a:latin typeface="Space Mono" panose="02000509040000020004" pitchFamily="49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HJÆLPELINJER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OMFORM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NAVIGATION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b="1" dirty="0">
                <a:latin typeface="+mn-lt"/>
                <a:cs typeface="Space Grotesk" pitchFamily="2" charset="77"/>
              </a:rPr>
              <a:t>KOMPONENTER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SKIFT FARVE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REN TEKST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SIDEHOVED/FOD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SLIDEMASTER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GOOGLE IT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WCAG</a:t>
            </a:r>
          </a:p>
        </p:txBody>
      </p:sp>
    </p:spTree>
    <p:extLst>
      <p:ext uri="{BB962C8B-B14F-4D97-AF65-F5344CB8AC3E}">
        <p14:creationId xmlns:p14="http://schemas.microsoft.com/office/powerpoint/2010/main" val="155477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31ABEA2-45D9-AE44-83B3-ED278473E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#5 Skift farve på komponenter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8C9D6-AE62-4A4C-9AB4-1CD237AFC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Hvis du har indsat et bogstav eller en illustration designet af komponenter, kan du skifte farve på </a:t>
            </a:r>
            <a:r>
              <a:rPr lang="da-DK" dirty="0" err="1"/>
              <a:t>komponentets</a:t>
            </a:r>
            <a:r>
              <a:rPr lang="da-DK" dirty="0"/>
              <a:t> delelementer. </a:t>
            </a:r>
          </a:p>
          <a:p>
            <a:endParaRPr lang="da-DK" dirty="0"/>
          </a:p>
          <a:p>
            <a:r>
              <a:rPr lang="da-DK" dirty="0" err="1"/>
              <a:t>Højreklik</a:t>
            </a:r>
            <a:r>
              <a:rPr lang="da-DK" dirty="0"/>
              <a:t> på </a:t>
            </a:r>
            <a:r>
              <a:rPr lang="da-DK" dirty="0" err="1"/>
              <a:t>komponentet</a:t>
            </a:r>
            <a:r>
              <a:rPr lang="da-DK" dirty="0"/>
              <a:t> og vælg</a:t>
            </a:r>
          </a:p>
          <a:p>
            <a:r>
              <a:rPr lang="da-DK" dirty="0"/>
              <a:t>Konverter til figur. Herefter kan du klikke på de enkelte dele og skifte farve via menuen.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C176B-00C3-4944-8886-F535976B5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395075F-713F-C240-AC63-CEC7A02B97F4}" type="datetime1">
              <a:rPr lang="da-DK" smtClean="0"/>
              <a:t>27-06-2025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7C30F-8D52-B64A-BAA9-C5D12943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RETTES UNDER VIS &gt; SIDEHOVED OG SIDEFOD</a:t>
            </a:r>
            <a:endParaRPr lang="en-DK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8FA783B-5C9D-1F45-8E32-3FA3B5188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6</a:t>
            </a:fld>
            <a:endParaRPr lang="en-DK"/>
          </a:p>
        </p:txBody>
      </p:sp>
      <p:grpSp>
        <p:nvGrpSpPr>
          <p:cNvPr id="2" name="Grafik 2">
            <a:extLst>
              <a:ext uri="{FF2B5EF4-FFF2-40B4-BE49-F238E27FC236}">
                <a16:creationId xmlns:a16="http://schemas.microsoft.com/office/drawing/2014/main" id="{FBC47432-70C6-BE4C-9081-B3883FF4D4AF}"/>
              </a:ext>
            </a:extLst>
          </p:cNvPr>
          <p:cNvGrpSpPr/>
          <p:nvPr/>
        </p:nvGrpSpPr>
        <p:grpSpPr>
          <a:xfrm>
            <a:off x="10525125" y="4489827"/>
            <a:ext cx="1104283" cy="1099759"/>
            <a:chOff x="7590631" y="2650136"/>
            <a:chExt cx="2953747" cy="2941647"/>
          </a:xfrm>
        </p:grpSpPr>
        <p:sp>
          <p:nvSpPr>
            <p:cNvPr id="6" name="Grafik 2">
              <a:extLst>
                <a:ext uri="{FF2B5EF4-FFF2-40B4-BE49-F238E27FC236}">
                  <a16:creationId xmlns:a16="http://schemas.microsoft.com/office/drawing/2014/main" id="{9832F027-5BA6-024A-9DDF-036DB689E76F}"/>
                </a:ext>
              </a:extLst>
            </p:cNvPr>
            <p:cNvSpPr/>
            <p:nvPr/>
          </p:nvSpPr>
          <p:spPr>
            <a:xfrm>
              <a:off x="9063115" y="3973884"/>
              <a:ext cx="1472484" cy="1470820"/>
            </a:xfrm>
            <a:custGeom>
              <a:avLst/>
              <a:gdLst>
                <a:gd name="connsiteX0" fmla="*/ 0 w 1472484"/>
                <a:gd name="connsiteY0" fmla="*/ 1470821 h 1470820"/>
                <a:gd name="connsiteX1" fmla="*/ 0 w 1472484"/>
                <a:gd name="connsiteY1" fmla="*/ 0 h 1470820"/>
                <a:gd name="connsiteX2" fmla="*/ 1472485 w 1472484"/>
                <a:gd name="connsiteY2" fmla="*/ 0 h 1470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2484" h="1470820">
                  <a:moveTo>
                    <a:pt x="0" y="1470821"/>
                  </a:moveTo>
                  <a:lnTo>
                    <a:pt x="0" y="0"/>
                  </a:lnTo>
                  <a:lnTo>
                    <a:pt x="1472485" y="0"/>
                  </a:lnTo>
                  <a:close/>
                </a:path>
              </a:pathLst>
            </a:custGeom>
            <a:solidFill>
              <a:schemeClr val="accent3"/>
            </a:solidFill>
            <a:ln w="49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/>
            </a:p>
          </p:txBody>
        </p:sp>
        <p:sp>
          <p:nvSpPr>
            <p:cNvPr id="9" name="Grafik 2">
              <a:extLst>
                <a:ext uri="{FF2B5EF4-FFF2-40B4-BE49-F238E27FC236}">
                  <a16:creationId xmlns:a16="http://schemas.microsoft.com/office/drawing/2014/main" id="{C23DF2CB-A306-4648-ADD2-60B2A4019C14}"/>
                </a:ext>
              </a:extLst>
            </p:cNvPr>
            <p:cNvSpPr/>
            <p:nvPr/>
          </p:nvSpPr>
          <p:spPr>
            <a:xfrm>
              <a:off x="7590631" y="3973884"/>
              <a:ext cx="1472484" cy="1470820"/>
            </a:xfrm>
            <a:custGeom>
              <a:avLst/>
              <a:gdLst>
                <a:gd name="connsiteX0" fmla="*/ 0 w 1472484"/>
                <a:gd name="connsiteY0" fmla="*/ 0 h 1470820"/>
                <a:gd name="connsiteX1" fmla="*/ 1472485 w 1472484"/>
                <a:gd name="connsiteY1" fmla="*/ 0 h 1470820"/>
                <a:gd name="connsiteX2" fmla="*/ 1472485 w 1472484"/>
                <a:gd name="connsiteY2" fmla="*/ 1470821 h 1470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2484" h="1470820">
                  <a:moveTo>
                    <a:pt x="0" y="0"/>
                  </a:moveTo>
                  <a:lnTo>
                    <a:pt x="1472485" y="0"/>
                  </a:lnTo>
                  <a:lnTo>
                    <a:pt x="1472485" y="1470821"/>
                  </a:lnTo>
                  <a:close/>
                </a:path>
              </a:pathLst>
            </a:custGeom>
            <a:solidFill>
              <a:schemeClr val="accent3"/>
            </a:solidFill>
            <a:ln w="49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/>
            </a:p>
          </p:txBody>
        </p:sp>
        <p:sp>
          <p:nvSpPr>
            <p:cNvPr id="10" name="Grafik 2">
              <a:extLst>
                <a:ext uri="{FF2B5EF4-FFF2-40B4-BE49-F238E27FC236}">
                  <a16:creationId xmlns:a16="http://schemas.microsoft.com/office/drawing/2014/main" id="{EF2C9ECA-E8B8-D84C-A984-E41824DB368E}"/>
                </a:ext>
              </a:extLst>
            </p:cNvPr>
            <p:cNvSpPr/>
            <p:nvPr/>
          </p:nvSpPr>
          <p:spPr>
            <a:xfrm>
              <a:off x="7594820" y="2650136"/>
              <a:ext cx="1325246" cy="1323748"/>
            </a:xfrm>
            <a:custGeom>
              <a:avLst/>
              <a:gdLst>
                <a:gd name="connsiteX0" fmla="*/ 1325246 w 1325246"/>
                <a:gd name="connsiteY0" fmla="*/ 1323749 h 1323748"/>
                <a:gd name="connsiteX1" fmla="*/ 0 w 1325246"/>
                <a:gd name="connsiteY1" fmla="*/ 0 h 1323748"/>
                <a:gd name="connsiteX2" fmla="*/ 220908 w 1325246"/>
                <a:gd name="connsiteY2" fmla="*/ 0 h 1323748"/>
                <a:gd name="connsiteX3" fmla="*/ 1325246 w 1325246"/>
                <a:gd name="connsiteY3" fmla="*/ 1103141 h 1323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5246" h="1323748">
                  <a:moveTo>
                    <a:pt x="1325246" y="1323749"/>
                  </a:moveTo>
                  <a:lnTo>
                    <a:pt x="0" y="0"/>
                  </a:lnTo>
                  <a:lnTo>
                    <a:pt x="220908" y="0"/>
                  </a:lnTo>
                  <a:lnTo>
                    <a:pt x="1325246" y="1103141"/>
                  </a:lnTo>
                  <a:close/>
                </a:path>
              </a:pathLst>
            </a:custGeom>
            <a:solidFill>
              <a:schemeClr val="accent1"/>
            </a:solidFill>
            <a:ln w="4988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da-DK"/>
            </a:p>
          </p:txBody>
        </p:sp>
        <p:sp>
          <p:nvSpPr>
            <p:cNvPr id="13" name="Grafik 2">
              <a:extLst>
                <a:ext uri="{FF2B5EF4-FFF2-40B4-BE49-F238E27FC236}">
                  <a16:creationId xmlns:a16="http://schemas.microsoft.com/office/drawing/2014/main" id="{5D14777F-03E5-1F48-908F-8743EF5F684D}"/>
                </a:ext>
              </a:extLst>
            </p:cNvPr>
            <p:cNvSpPr/>
            <p:nvPr/>
          </p:nvSpPr>
          <p:spPr>
            <a:xfrm>
              <a:off x="8036586" y="2650136"/>
              <a:ext cx="883480" cy="882482"/>
            </a:xfrm>
            <a:custGeom>
              <a:avLst/>
              <a:gdLst>
                <a:gd name="connsiteX0" fmla="*/ 883481 w 883480"/>
                <a:gd name="connsiteY0" fmla="*/ 882483 h 882482"/>
                <a:gd name="connsiteX1" fmla="*/ 883481 w 883480"/>
                <a:gd name="connsiteY1" fmla="*/ 661875 h 882482"/>
                <a:gd name="connsiteX2" fmla="*/ 220858 w 883480"/>
                <a:gd name="connsiteY2" fmla="*/ 0 h 882482"/>
                <a:gd name="connsiteX3" fmla="*/ 0 w 883480"/>
                <a:gd name="connsiteY3" fmla="*/ 0 h 882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3480" h="882482">
                  <a:moveTo>
                    <a:pt x="883481" y="882483"/>
                  </a:moveTo>
                  <a:lnTo>
                    <a:pt x="883481" y="661875"/>
                  </a:lnTo>
                  <a:lnTo>
                    <a:pt x="22085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4988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da-DK"/>
            </a:p>
          </p:txBody>
        </p:sp>
        <p:sp>
          <p:nvSpPr>
            <p:cNvPr id="14" name="Grafik 2">
              <a:extLst>
                <a:ext uri="{FF2B5EF4-FFF2-40B4-BE49-F238E27FC236}">
                  <a16:creationId xmlns:a16="http://schemas.microsoft.com/office/drawing/2014/main" id="{E0833594-CF05-7D43-8901-82BC7365AD2D}"/>
                </a:ext>
              </a:extLst>
            </p:cNvPr>
            <p:cNvSpPr/>
            <p:nvPr/>
          </p:nvSpPr>
          <p:spPr>
            <a:xfrm>
              <a:off x="8478351" y="2650136"/>
              <a:ext cx="441715" cy="441266"/>
            </a:xfrm>
            <a:custGeom>
              <a:avLst/>
              <a:gdLst>
                <a:gd name="connsiteX0" fmla="*/ 441716 w 441715"/>
                <a:gd name="connsiteY0" fmla="*/ 441266 h 441266"/>
                <a:gd name="connsiteX1" fmla="*/ 0 w 441715"/>
                <a:gd name="connsiteY1" fmla="*/ 0 h 441266"/>
                <a:gd name="connsiteX2" fmla="*/ 220858 w 441715"/>
                <a:gd name="connsiteY2" fmla="*/ 0 h 441266"/>
                <a:gd name="connsiteX3" fmla="*/ 441716 w 441715"/>
                <a:gd name="connsiteY3" fmla="*/ 220608 h 441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1715" h="441266">
                  <a:moveTo>
                    <a:pt x="441716" y="441266"/>
                  </a:moveTo>
                  <a:lnTo>
                    <a:pt x="0" y="0"/>
                  </a:lnTo>
                  <a:lnTo>
                    <a:pt x="220858" y="0"/>
                  </a:lnTo>
                  <a:lnTo>
                    <a:pt x="441716" y="220608"/>
                  </a:lnTo>
                  <a:close/>
                </a:path>
              </a:pathLst>
            </a:custGeom>
            <a:solidFill>
              <a:schemeClr val="accent1"/>
            </a:solidFill>
            <a:ln w="4988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da-DK"/>
            </a:p>
          </p:txBody>
        </p:sp>
        <p:sp>
          <p:nvSpPr>
            <p:cNvPr id="15" name="Grafik 2">
              <a:extLst>
                <a:ext uri="{FF2B5EF4-FFF2-40B4-BE49-F238E27FC236}">
                  <a16:creationId xmlns:a16="http://schemas.microsoft.com/office/drawing/2014/main" id="{1FBEE3D7-154E-6B40-90B3-FA8CEBC4A4D0}"/>
                </a:ext>
              </a:extLst>
            </p:cNvPr>
            <p:cNvSpPr/>
            <p:nvPr/>
          </p:nvSpPr>
          <p:spPr>
            <a:xfrm rot="-5400000">
              <a:off x="8994484" y="4047425"/>
              <a:ext cx="147238" cy="2941642"/>
            </a:xfrm>
            <a:custGeom>
              <a:avLst/>
              <a:gdLst>
                <a:gd name="connsiteX0" fmla="*/ 0 w 147238"/>
                <a:gd name="connsiteY0" fmla="*/ 0 h 2941642"/>
                <a:gd name="connsiteX1" fmla="*/ 147238 w 147238"/>
                <a:gd name="connsiteY1" fmla="*/ 0 h 2941642"/>
                <a:gd name="connsiteX2" fmla="*/ 147238 w 147238"/>
                <a:gd name="connsiteY2" fmla="*/ 2941642 h 2941642"/>
                <a:gd name="connsiteX3" fmla="*/ 0 w 147238"/>
                <a:gd name="connsiteY3" fmla="*/ 2941642 h 2941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238" h="2941642">
                  <a:moveTo>
                    <a:pt x="0" y="0"/>
                  </a:moveTo>
                  <a:lnTo>
                    <a:pt x="147238" y="0"/>
                  </a:lnTo>
                  <a:lnTo>
                    <a:pt x="147238" y="2941642"/>
                  </a:lnTo>
                  <a:lnTo>
                    <a:pt x="0" y="2941642"/>
                  </a:lnTo>
                  <a:close/>
                </a:path>
              </a:pathLst>
            </a:custGeom>
            <a:solidFill>
              <a:schemeClr val="accent6"/>
            </a:solidFill>
            <a:ln w="49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/>
            </a:p>
          </p:txBody>
        </p:sp>
        <p:sp>
          <p:nvSpPr>
            <p:cNvPr id="16" name="Grafik 2">
              <a:extLst>
                <a:ext uri="{FF2B5EF4-FFF2-40B4-BE49-F238E27FC236}">
                  <a16:creationId xmlns:a16="http://schemas.microsoft.com/office/drawing/2014/main" id="{43C62951-8167-0949-9B1B-0791155D8FE5}"/>
                </a:ext>
              </a:extLst>
            </p:cNvPr>
            <p:cNvSpPr/>
            <p:nvPr/>
          </p:nvSpPr>
          <p:spPr>
            <a:xfrm>
              <a:off x="8974732" y="3973884"/>
              <a:ext cx="1569646" cy="1610718"/>
            </a:xfrm>
            <a:custGeom>
              <a:avLst/>
              <a:gdLst>
                <a:gd name="connsiteX0" fmla="*/ 784823 w 1569646"/>
                <a:gd name="connsiteY0" fmla="*/ 0 h 1610718"/>
                <a:gd name="connsiteX1" fmla="*/ 0 w 1569646"/>
                <a:gd name="connsiteY1" fmla="*/ 805359 h 1610718"/>
                <a:gd name="connsiteX2" fmla="*/ 784823 w 1569646"/>
                <a:gd name="connsiteY2" fmla="*/ 1610719 h 1610718"/>
                <a:gd name="connsiteX3" fmla="*/ 1569646 w 1569646"/>
                <a:gd name="connsiteY3" fmla="*/ 805359 h 1610718"/>
                <a:gd name="connsiteX4" fmla="*/ 784823 w 1569646"/>
                <a:gd name="connsiteY4" fmla="*/ 0 h 1610718"/>
                <a:gd name="connsiteX5" fmla="*/ 784823 w 1569646"/>
                <a:gd name="connsiteY5" fmla="*/ 1476501 h 1610718"/>
                <a:gd name="connsiteX6" fmla="*/ 130829 w 1569646"/>
                <a:gd name="connsiteY6" fmla="*/ 805359 h 1610718"/>
                <a:gd name="connsiteX7" fmla="*/ 784823 w 1569646"/>
                <a:gd name="connsiteY7" fmla="*/ 134218 h 1610718"/>
                <a:gd name="connsiteX8" fmla="*/ 1438817 w 1569646"/>
                <a:gd name="connsiteY8" fmla="*/ 805359 h 1610718"/>
                <a:gd name="connsiteX9" fmla="*/ 784823 w 1569646"/>
                <a:gd name="connsiteY9" fmla="*/ 1476501 h 1610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69646" h="1610718">
                  <a:moveTo>
                    <a:pt x="784823" y="0"/>
                  </a:moveTo>
                  <a:cubicBezTo>
                    <a:pt x="351387" y="0"/>
                    <a:pt x="0" y="360556"/>
                    <a:pt x="0" y="805359"/>
                  </a:cubicBezTo>
                  <a:cubicBezTo>
                    <a:pt x="0" y="1250163"/>
                    <a:pt x="351387" y="1610719"/>
                    <a:pt x="784823" y="1610719"/>
                  </a:cubicBezTo>
                  <a:cubicBezTo>
                    <a:pt x="1218259" y="1610719"/>
                    <a:pt x="1569646" y="1250113"/>
                    <a:pt x="1569646" y="805359"/>
                  </a:cubicBezTo>
                  <a:cubicBezTo>
                    <a:pt x="1569646" y="360606"/>
                    <a:pt x="1218259" y="0"/>
                    <a:pt x="784823" y="0"/>
                  </a:cubicBezTo>
                  <a:close/>
                  <a:moveTo>
                    <a:pt x="784823" y="1476501"/>
                  </a:moveTo>
                  <a:cubicBezTo>
                    <a:pt x="423610" y="1476501"/>
                    <a:pt x="130829" y="1176029"/>
                    <a:pt x="130829" y="805359"/>
                  </a:cubicBezTo>
                  <a:cubicBezTo>
                    <a:pt x="130829" y="434690"/>
                    <a:pt x="423660" y="134218"/>
                    <a:pt x="784823" y="134218"/>
                  </a:cubicBezTo>
                  <a:cubicBezTo>
                    <a:pt x="1145986" y="134218"/>
                    <a:pt x="1438817" y="434690"/>
                    <a:pt x="1438817" y="805359"/>
                  </a:cubicBezTo>
                  <a:cubicBezTo>
                    <a:pt x="1438867" y="1176029"/>
                    <a:pt x="1146036" y="1476501"/>
                    <a:pt x="784823" y="1476501"/>
                  </a:cubicBezTo>
                  <a:close/>
                </a:path>
              </a:pathLst>
            </a:custGeom>
            <a:solidFill>
              <a:schemeClr val="tx2"/>
            </a:solidFill>
            <a:ln w="49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/>
            </a:p>
          </p:txBody>
        </p:sp>
      </p:grpSp>
      <p:pic>
        <p:nvPicPr>
          <p:cNvPr id="18" name="Grafik 17">
            <a:extLst>
              <a:ext uri="{FF2B5EF4-FFF2-40B4-BE49-F238E27FC236}">
                <a16:creationId xmlns:a16="http://schemas.microsoft.com/office/drawing/2014/main" id="{9B1C2E34-3174-7044-9D6D-DC162F230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71657" y="4508500"/>
            <a:ext cx="1099757" cy="1094804"/>
          </a:xfrm>
          <a:prstGeom prst="rect">
            <a:avLst/>
          </a:prstGeom>
        </p:spPr>
      </p:pic>
      <p:sp>
        <p:nvSpPr>
          <p:cNvPr id="19" name="Grafik 8">
            <a:extLst>
              <a:ext uri="{FF2B5EF4-FFF2-40B4-BE49-F238E27FC236}">
                <a16:creationId xmlns:a16="http://schemas.microsoft.com/office/drawing/2014/main" id="{AD9F6E9F-94AC-7342-A75D-C801478E830F}"/>
              </a:ext>
            </a:extLst>
          </p:cNvPr>
          <p:cNvSpPr/>
          <p:nvPr/>
        </p:nvSpPr>
        <p:spPr>
          <a:xfrm>
            <a:off x="11631356" y="6281375"/>
            <a:ext cx="576625" cy="576625"/>
          </a:xfrm>
          <a:custGeom>
            <a:avLst/>
            <a:gdLst>
              <a:gd name="connsiteX0" fmla="*/ 1512738 w 2161054"/>
              <a:gd name="connsiteY0" fmla="*/ 0 h 2161054"/>
              <a:gd name="connsiteX1" fmla="*/ 2161054 w 2161054"/>
              <a:gd name="connsiteY1" fmla="*/ 0 h 2161054"/>
              <a:gd name="connsiteX2" fmla="*/ 648316 w 2161054"/>
              <a:gd name="connsiteY2" fmla="*/ 2161054 h 2161054"/>
              <a:gd name="connsiteX3" fmla="*/ 0 w 2161054"/>
              <a:gd name="connsiteY3" fmla="*/ 2161054 h 2161054"/>
              <a:gd name="connsiteX4" fmla="*/ 1512738 w 2161054"/>
              <a:gd name="connsiteY4" fmla="*/ 0 h 2161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1054" h="2161054">
                <a:moveTo>
                  <a:pt x="1512738" y="0"/>
                </a:moveTo>
                <a:lnTo>
                  <a:pt x="2161054" y="0"/>
                </a:lnTo>
                <a:lnTo>
                  <a:pt x="648316" y="2161054"/>
                </a:lnTo>
                <a:lnTo>
                  <a:pt x="0" y="2161054"/>
                </a:lnTo>
                <a:lnTo>
                  <a:pt x="1512738" y="0"/>
                </a:lnTo>
                <a:close/>
              </a:path>
            </a:pathLst>
          </a:custGeom>
          <a:solidFill>
            <a:schemeClr val="accent2"/>
          </a:solidFill>
          <a:ln w="21527" cap="flat">
            <a:noFill/>
            <a:prstDash val="solid"/>
            <a:miter/>
          </a:ln>
        </p:spPr>
        <p:txBody>
          <a:bodyPr rtlCol="0" anchor="ctr"/>
          <a:lstStyle/>
          <a:p>
            <a:endParaRPr lang="da-DK"/>
          </a:p>
        </p:txBody>
      </p:sp>
      <p:sp>
        <p:nvSpPr>
          <p:cNvPr id="20" name="Grafik 8">
            <a:extLst>
              <a:ext uri="{FF2B5EF4-FFF2-40B4-BE49-F238E27FC236}">
                <a16:creationId xmlns:a16="http://schemas.microsoft.com/office/drawing/2014/main" id="{3F3C66D8-15BB-D04C-AF57-842EF4368328}"/>
              </a:ext>
            </a:extLst>
          </p:cNvPr>
          <p:cNvSpPr/>
          <p:nvPr/>
        </p:nvSpPr>
        <p:spPr>
          <a:xfrm rot="5400000">
            <a:off x="1458711" y="5777473"/>
            <a:ext cx="108052" cy="2161054"/>
          </a:xfrm>
          <a:custGeom>
            <a:avLst/>
            <a:gdLst>
              <a:gd name="connsiteX0" fmla="*/ 0 w 108052"/>
              <a:gd name="connsiteY0" fmla="*/ 0 h 2161054"/>
              <a:gd name="connsiteX1" fmla="*/ 108053 w 108052"/>
              <a:gd name="connsiteY1" fmla="*/ 0 h 2161054"/>
              <a:gd name="connsiteX2" fmla="*/ 108053 w 108052"/>
              <a:gd name="connsiteY2" fmla="*/ 2161054 h 2161054"/>
              <a:gd name="connsiteX3" fmla="*/ 0 w 108052"/>
              <a:gd name="connsiteY3" fmla="*/ 2161054 h 2161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052" h="2161054">
                <a:moveTo>
                  <a:pt x="0" y="0"/>
                </a:moveTo>
                <a:lnTo>
                  <a:pt x="108053" y="0"/>
                </a:lnTo>
                <a:lnTo>
                  <a:pt x="108053" y="2161054"/>
                </a:lnTo>
                <a:lnTo>
                  <a:pt x="0" y="2161054"/>
                </a:lnTo>
                <a:close/>
              </a:path>
            </a:pathLst>
          </a:custGeom>
          <a:solidFill>
            <a:schemeClr val="tx2"/>
          </a:solidFill>
          <a:ln w="21527" cap="flat">
            <a:noFill/>
            <a:prstDash val="solid"/>
            <a:miter/>
          </a:ln>
        </p:spPr>
        <p:txBody>
          <a:bodyPr rtlCol="0" anchor="ctr"/>
          <a:lstStyle/>
          <a:p>
            <a:endParaRPr lang="da-DK"/>
          </a:p>
        </p:txBody>
      </p:sp>
      <p:sp>
        <p:nvSpPr>
          <p:cNvPr id="21" name="Grafik 8">
            <a:extLst>
              <a:ext uri="{FF2B5EF4-FFF2-40B4-BE49-F238E27FC236}">
                <a16:creationId xmlns:a16="http://schemas.microsoft.com/office/drawing/2014/main" id="{181A2205-A642-7643-B21F-D81794611A95}"/>
              </a:ext>
            </a:extLst>
          </p:cNvPr>
          <p:cNvSpPr/>
          <p:nvPr/>
        </p:nvSpPr>
        <p:spPr>
          <a:xfrm rot="5400000">
            <a:off x="1242606" y="5777473"/>
            <a:ext cx="108052" cy="2161054"/>
          </a:xfrm>
          <a:custGeom>
            <a:avLst/>
            <a:gdLst>
              <a:gd name="connsiteX0" fmla="*/ 0 w 108052"/>
              <a:gd name="connsiteY0" fmla="*/ 0 h 2161054"/>
              <a:gd name="connsiteX1" fmla="*/ 108053 w 108052"/>
              <a:gd name="connsiteY1" fmla="*/ 0 h 2161054"/>
              <a:gd name="connsiteX2" fmla="*/ 108053 w 108052"/>
              <a:gd name="connsiteY2" fmla="*/ 2161054 h 2161054"/>
              <a:gd name="connsiteX3" fmla="*/ 0 w 108052"/>
              <a:gd name="connsiteY3" fmla="*/ 2161054 h 2161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052" h="2161054">
                <a:moveTo>
                  <a:pt x="0" y="0"/>
                </a:moveTo>
                <a:lnTo>
                  <a:pt x="108053" y="0"/>
                </a:lnTo>
                <a:lnTo>
                  <a:pt x="108053" y="2161054"/>
                </a:lnTo>
                <a:lnTo>
                  <a:pt x="0" y="2161054"/>
                </a:lnTo>
                <a:close/>
              </a:path>
            </a:pathLst>
          </a:custGeom>
          <a:solidFill>
            <a:schemeClr val="tx2"/>
          </a:solidFill>
          <a:ln w="21527" cap="flat">
            <a:noFill/>
            <a:prstDash val="solid"/>
            <a:miter/>
          </a:ln>
        </p:spPr>
        <p:txBody>
          <a:bodyPr rtlCol="0" anchor="ctr"/>
          <a:lstStyle/>
          <a:p>
            <a:endParaRPr lang="da-DK"/>
          </a:p>
        </p:txBody>
      </p:sp>
      <p:sp>
        <p:nvSpPr>
          <p:cNvPr id="22" name="Grafik 8">
            <a:extLst>
              <a:ext uri="{FF2B5EF4-FFF2-40B4-BE49-F238E27FC236}">
                <a16:creationId xmlns:a16="http://schemas.microsoft.com/office/drawing/2014/main" id="{95E2DBD8-1A49-3745-B70B-7AFC7F887026}"/>
              </a:ext>
            </a:extLst>
          </p:cNvPr>
          <p:cNvSpPr/>
          <p:nvPr/>
        </p:nvSpPr>
        <p:spPr>
          <a:xfrm rot="5400000">
            <a:off x="1014926" y="5777473"/>
            <a:ext cx="108052" cy="2161054"/>
          </a:xfrm>
          <a:custGeom>
            <a:avLst/>
            <a:gdLst>
              <a:gd name="connsiteX0" fmla="*/ 0 w 108052"/>
              <a:gd name="connsiteY0" fmla="*/ 0 h 2161054"/>
              <a:gd name="connsiteX1" fmla="*/ 108053 w 108052"/>
              <a:gd name="connsiteY1" fmla="*/ 0 h 2161054"/>
              <a:gd name="connsiteX2" fmla="*/ 108053 w 108052"/>
              <a:gd name="connsiteY2" fmla="*/ 2161054 h 2161054"/>
              <a:gd name="connsiteX3" fmla="*/ 0 w 108052"/>
              <a:gd name="connsiteY3" fmla="*/ 2161054 h 2161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052" h="2161054">
                <a:moveTo>
                  <a:pt x="0" y="0"/>
                </a:moveTo>
                <a:lnTo>
                  <a:pt x="108053" y="0"/>
                </a:lnTo>
                <a:lnTo>
                  <a:pt x="108053" y="2161054"/>
                </a:lnTo>
                <a:lnTo>
                  <a:pt x="0" y="2161054"/>
                </a:lnTo>
                <a:close/>
              </a:path>
            </a:pathLst>
          </a:custGeom>
          <a:solidFill>
            <a:schemeClr val="tx2"/>
          </a:solidFill>
          <a:ln w="21527" cap="flat">
            <a:noFill/>
            <a:prstDash val="solid"/>
            <a:miter/>
          </a:ln>
        </p:spPr>
        <p:txBody>
          <a:bodyPr rtlCol="0" anchor="ctr"/>
          <a:lstStyle/>
          <a:p>
            <a:endParaRPr lang="da-DK"/>
          </a:p>
        </p:txBody>
      </p:sp>
      <p:sp>
        <p:nvSpPr>
          <p:cNvPr id="23" name="Grafik 8">
            <a:extLst>
              <a:ext uri="{FF2B5EF4-FFF2-40B4-BE49-F238E27FC236}">
                <a16:creationId xmlns:a16="http://schemas.microsoft.com/office/drawing/2014/main" id="{060CA96D-0052-5C40-A29C-C1EA8E1BD5ED}"/>
              </a:ext>
            </a:extLst>
          </p:cNvPr>
          <p:cNvSpPr/>
          <p:nvPr/>
        </p:nvSpPr>
        <p:spPr>
          <a:xfrm>
            <a:off x="9048750" y="195264"/>
            <a:ext cx="375659" cy="375659"/>
          </a:xfrm>
          <a:custGeom>
            <a:avLst/>
            <a:gdLst>
              <a:gd name="connsiteX0" fmla="*/ 1036009 w 1036009"/>
              <a:gd name="connsiteY0" fmla="*/ 518005 h 1036009"/>
              <a:gd name="connsiteX1" fmla="*/ 518005 w 1036009"/>
              <a:gd name="connsiteY1" fmla="*/ 1036009 h 1036009"/>
              <a:gd name="connsiteX2" fmla="*/ 0 w 1036009"/>
              <a:gd name="connsiteY2" fmla="*/ 518005 h 1036009"/>
              <a:gd name="connsiteX3" fmla="*/ 518005 w 1036009"/>
              <a:gd name="connsiteY3" fmla="*/ 0 h 1036009"/>
              <a:gd name="connsiteX4" fmla="*/ 1036009 w 1036009"/>
              <a:gd name="connsiteY4" fmla="*/ 518005 h 1036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6009" h="1036009">
                <a:moveTo>
                  <a:pt x="1036009" y="518005"/>
                </a:moveTo>
                <a:cubicBezTo>
                  <a:pt x="1036009" y="804091"/>
                  <a:pt x="804091" y="1036009"/>
                  <a:pt x="518005" y="1036009"/>
                </a:cubicBezTo>
                <a:cubicBezTo>
                  <a:pt x="231919" y="1036009"/>
                  <a:pt x="0" y="804091"/>
                  <a:pt x="0" y="518005"/>
                </a:cubicBezTo>
                <a:cubicBezTo>
                  <a:pt x="0" y="231919"/>
                  <a:pt x="231919" y="0"/>
                  <a:pt x="518005" y="0"/>
                </a:cubicBezTo>
                <a:cubicBezTo>
                  <a:pt x="804091" y="0"/>
                  <a:pt x="1036009" y="231919"/>
                  <a:pt x="1036009" y="518005"/>
                </a:cubicBezTo>
                <a:close/>
              </a:path>
            </a:pathLst>
          </a:custGeom>
          <a:solidFill>
            <a:schemeClr val="accent1"/>
          </a:solidFill>
          <a:ln w="21527" cap="flat">
            <a:noFill/>
            <a:prstDash val="solid"/>
            <a:miter/>
          </a:ln>
        </p:spPr>
        <p:txBody>
          <a:bodyPr rtlCol="0" anchor="ctr"/>
          <a:lstStyle/>
          <a:p>
            <a:endParaRPr lang="da-DK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E1B037C2-5870-1246-8FEC-2A0989CF99F9}"/>
              </a:ext>
            </a:extLst>
          </p:cNvPr>
          <p:cNvSpPr txBox="1">
            <a:spLocks/>
          </p:cNvSpPr>
          <p:nvPr/>
        </p:nvSpPr>
        <p:spPr>
          <a:xfrm>
            <a:off x="192087" y="188913"/>
            <a:ext cx="1474787" cy="1667325"/>
          </a:xfrm>
          <a:prstGeom prst="rect">
            <a:avLst/>
          </a:prstGeom>
        </p:spPr>
        <p:txBody>
          <a:bodyPr vert="horz" wrap="square" lIns="216000" tIns="216000" rIns="216000" bIns="216000" rtlCol="0" anchor="t">
            <a:spAutoFit/>
          </a:bodyPr>
          <a:lstStyle>
            <a:defPPr>
              <a:defRPr lang="en-DK"/>
            </a:defPPr>
            <a:lvl1pPr marL="0" algn="l" defTabSz="914400" rtl="0" eaLnBrk="1" latinLnBrk="0" hangingPunct="1">
              <a:lnSpc>
                <a:spcPct val="90000"/>
              </a:lnSpc>
              <a:defRPr sz="1000" b="0" i="0" kern="1200" spc="100" baseline="0">
                <a:solidFill>
                  <a:schemeClr val="tx1"/>
                </a:solidFill>
                <a:latin typeface="Space Mono" panose="02000509040000020004" pitchFamily="49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HJÆLPELINJER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OMFORM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NAVIGATION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KOMPONENTER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b="1" dirty="0">
                <a:latin typeface="+mn-lt"/>
                <a:cs typeface="Space Grotesk" pitchFamily="2" charset="77"/>
              </a:rPr>
              <a:t>SKIFT FARVE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REN TEKST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SIDEHOVED/FOD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SLIDEMASTER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GOOGLE IT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WCAG</a:t>
            </a:r>
          </a:p>
        </p:txBody>
      </p:sp>
    </p:spTree>
    <p:extLst>
      <p:ext uri="{BB962C8B-B14F-4D97-AF65-F5344CB8AC3E}">
        <p14:creationId xmlns:p14="http://schemas.microsoft.com/office/powerpoint/2010/main" val="24180035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31ABEA2-45D9-AE44-83B3-ED278473E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#6 Indsæt som ren tekst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8C9D6-AE62-4A4C-9AB4-1CD237AFC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Når du flytter fra en præsentation til en anden, kan du med fordel indsætte det kopierede som ren tekst. Så anvender den skabelonens skrifttyper. </a:t>
            </a:r>
          </a:p>
          <a:p>
            <a:endParaRPr lang="da-DK" dirty="0"/>
          </a:p>
          <a:p>
            <a:r>
              <a:rPr lang="da-DK" dirty="0"/>
              <a:t>Når du har indsat, klik på den lille menu og vælg Behold kun tekst. </a:t>
            </a:r>
          </a:p>
          <a:p>
            <a:endParaRPr lang="da-DK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C176B-00C3-4944-8886-F535976B5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395075F-713F-C240-AC63-CEC7A02B97F4}" type="datetime1">
              <a:rPr lang="da-DK" smtClean="0"/>
              <a:t>27-06-2025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7C30F-8D52-B64A-BAA9-C5D12943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RETTES UNDER VIS &gt; SIDEHOVED OG SIDEFOD</a:t>
            </a:r>
            <a:endParaRPr lang="en-DK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8FA783B-5C9D-1F45-8E32-3FA3B5188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7</a:t>
            </a:fld>
            <a:endParaRPr lang="en-DK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258B49C4-4861-3549-AFDA-772E976DF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2125" y="4141786"/>
            <a:ext cx="2413000" cy="1447800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B482123-CE7F-AF44-8CE9-2EF8055B3B5B}"/>
              </a:ext>
            </a:extLst>
          </p:cNvPr>
          <p:cNvSpPr txBox="1">
            <a:spLocks/>
          </p:cNvSpPr>
          <p:nvPr/>
        </p:nvSpPr>
        <p:spPr>
          <a:xfrm>
            <a:off x="192087" y="188913"/>
            <a:ext cx="1474787" cy="1667325"/>
          </a:xfrm>
          <a:prstGeom prst="rect">
            <a:avLst/>
          </a:prstGeom>
        </p:spPr>
        <p:txBody>
          <a:bodyPr vert="horz" wrap="square" lIns="216000" tIns="216000" rIns="216000" bIns="216000" rtlCol="0" anchor="t">
            <a:spAutoFit/>
          </a:bodyPr>
          <a:lstStyle>
            <a:defPPr>
              <a:defRPr lang="en-DK"/>
            </a:defPPr>
            <a:lvl1pPr marL="0" algn="l" defTabSz="914400" rtl="0" eaLnBrk="1" latinLnBrk="0" hangingPunct="1">
              <a:lnSpc>
                <a:spcPct val="90000"/>
              </a:lnSpc>
              <a:defRPr sz="1000" b="0" i="0" kern="1200" spc="100" baseline="0">
                <a:solidFill>
                  <a:schemeClr val="tx1"/>
                </a:solidFill>
                <a:latin typeface="Space Mono" panose="02000509040000020004" pitchFamily="49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HJÆLPELINJER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OMFORM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NAVIGATION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KOMPONENTER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SKIFT FARVE</a:t>
            </a:r>
          </a:p>
          <a:p>
            <a:pPr>
              <a:lnSpc>
                <a:spcPct val="100000"/>
              </a:lnSpc>
            </a:pPr>
            <a:r>
              <a:rPr lang="da-DK" sz="800" b="1" dirty="0">
                <a:latin typeface="+mn-lt"/>
                <a:cs typeface="Space Grotesk" pitchFamily="2" charset="77"/>
              </a:rPr>
              <a:t>REN TEKST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SIDEHOVED/FOD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SLIDEMASTER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GOOGLE IT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WCAG</a:t>
            </a:r>
          </a:p>
        </p:txBody>
      </p:sp>
    </p:spTree>
    <p:extLst>
      <p:ext uri="{BB962C8B-B14F-4D97-AF65-F5344CB8AC3E}">
        <p14:creationId xmlns:p14="http://schemas.microsoft.com/office/powerpoint/2010/main" val="110770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31ABEA2-45D9-AE44-83B3-ED278473E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#7 Ret sidehoved og sidefod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8C9D6-AE62-4A4C-9AB4-1CD237AFC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Under Indsæt &gt; Sidehoved og sidefod kan du rette indstillingerne for de elementer, som fremgår af sidehoved og sidefod: Dato, sidetal og undertitel.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C176B-00C3-4944-8886-F535976B5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395075F-713F-C240-AC63-CEC7A02B97F4}" type="datetime1">
              <a:rPr lang="da-DK" smtClean="0"/>
              <a:t>27-06-2025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7C30F-8D52-B64A-BAA9-C5D12943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RETTES UNDER VIS &gt; SIDEHOVED OG SIDEFOD</a:t>
            </a:r>
            <a:endParaRPr lang="en-DK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8FA783B-5C9D-1F45-8E32-3FA3B5188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8</a:t>
            </a:fld>
            <a:endParaRPr lang="en-DK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DD460A7-A978-4248-90B1-C82954461349}"/>
              </a:ext>
            </a:extLst>
          </p:cNvPr>
          <p:cNvSpPr txBox="1">
            <a:spLocks/>
          </p:cNvSpPr>
          <p:nvPr/>
        </p:nvSpPr>
        <p:spPr>
          <a:xfrm>
            <a:off x="192087" y="188913"/>
            <a:ext cx="1474787" cy="1667325"/>
          </a:xfrm>
          <a:prstGeom prst="rect">
            <a:avLst/>
          </a:prstGeom>
        </p:spPr>
        <p:txBody>
          <a:bodyPr vert="horz" wrap="square" lIns="216000" tIns="216000" rIns="216000" bIns="216000" rtlCol="0" anchor="t">
            <a:spAutoFit/>
          </a:bodyPr>
          <a:lstStyle>
            <a:defPPr>
              <a:defRPr lang="en-DK"/>
            </a:defPPr>
            <a:lvl1pPr marL="0" algn="l" defTabSz="914400" rtl="0" eaLnBrk="1" latinLnBrk="0" hangingPunct="1">
              <a:lnSpc>
                <a:spcPct val="90000"/>
              </a:lnSpc>
              <a:defRPr sz="1000" b="0" i="0" kern="1200" spc="100" baseline="0">
                <a:solidFill>
                  <a:schemeClr val="tx1"/>
                </a:solidFill>
                <a:latin typeface="Space Mono" panose="02000509040000020004" pitchFamily="49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HJÆLPELINJER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OMFORM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NAVIGATION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KOMPONENTER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SKIFT FARVE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REN TEKST</a:t>
            </a:r>
          </a:p>
          <a:p>
            <a:pPr>
              <a:lnSpc>
                <a:spcPct val="100000"/>
              </a:lnSpc>
            </a:pPr>
            <a:r>
              <a:rPr lang="da-DK" sz="800" b="1" dirty="0">
                <a:latin typeface="+mn-lt"/>
                <a:cs typeface="Space Grotesk" pitchFamily="2" charset="77"/>
              </a:rPr>
              <a:t>SIDEHOVED/FOD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SLIDEMASTER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GOOGLE IT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WCAG</a:t>
            </a:r>
          </a:p>
        </p:txBody>
      </p:sp>
    </p:spTree>
    <p:extLst>
      <p:ext uri="{BB962C8B-B14F-4D97-AF65-F5344CB8AC3E}">
        <p14:creationId xmlns:p14="http://schemas.microsoft.com/office/powerpoint/2010/main" val="100796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31ABEA2-45D9-AE44-83B3-ED278473E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#8 Grundlæggende ændringer i slidemaster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8C9D6-AE62-4A4C-9AB4-1CD237AFC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I slidemasterfunktionen (Vis &gt; slidemaster) kan du ændre i de mere grundlæggende dele af præsentationen, f.eks. kan du skifte farve på logoet, eller du kan indsætte en samarbejdspartners logo, hvis det skal fremgå af alle slides. </a:t>
            </a:r>
          </a:p>
          <a:p>
            <a:endParaRPr lang="da-DK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C176B-00C3-4944-8886-F535976B5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395075F-713F-C240-AC63-CEC7A02B97F4}" type="datetime1">
              <a:rPr lang="da-DK" smtClean="0"/>
              <a:t>27-06-2025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7C30F-8D52-B64A-BAA9-C5D12943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RETTES UNDER VIS &gt; SIDEHOVED OG SIDEFOD</a:t>
            </a:r>
            <a:endParaRPr lang="en-DK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8FA783B-5C9D-1F45-8E32-3FA3B5188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0A3D-D57D-FD44-9B76-0F4E407B9FC2}" type="slidenum">
              <a:rPr lang="en-DK"/>
              <a:pPr/>
              <a:t>9</a:t>
            </a:fld>
            <a:endParaRPr lang="en-DK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6AA734A-C2A0-D54F-B543-CA5D9FDA0C2B}"/>
              </a:ext>
            </a:extLst>
          </p:cNvPr>
          <p:cNvSpPr txBox="1">
            <a:spLocks/>
          </p:cNvSpPr>
          <p:nvPr/>
        </p:nvSpPr>
        <p:spPr>
          <a:xfrm>
            <a:off x="192087" y="188913"/>
            <a:ext cx="1474787" cy="1667325"/>
          </a:xfrm>
          <a:prstGeom prst="rect">
            <a:avLst/>
          </a:prstGeom>
        </p:spPr>
        <p:txBody>
          <a:bodyPr vert="horz" wrap="square" lIns="216000" tIns="216000" rIns="216000" bIns="216000" rtlCol="0" anchor="t">
            <a:spAutoFit/>
          </a:bodyPr>
          <a:lstStyle>
            <a:defPPr>
              <a:defRPr lang="en-DK"/>
            </a:defPPr>
            <a:lvl1pPr marL="0" algn="l" defTabSz="914400" rtl="0" eaLnBrk="1" latinLnBrk="0" hangingPunct="1">
              <a:lnSpc>
                <a:spcPct val="90000"/>
              </a:lnSpc>
              <a:defRPr sz="1000" b="0" i="0" kern="1200" spc="100" baseline="0">
                <a:solidFill>
                  <a:schemeClr val="tx1"/>
                </a:solidFill>
                <a:latin typeface="Space Mono" panose="02000509040000020004" pitchFamily="49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HJÆLPELINJER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OMFORM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NAVIGATION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KOMPONENTER</a:t>
            </a:r>
            <a:br>
              <a:rPr lang="da-DK" sz="800" dirty="0">
                <a:latin typeface="+mn-lt"/>
                <a:cs typeface="Space Grotesk" pitchFamily="2" charset="77"/>
              </a:rPr>
            </a:br>
            <a:r>
              <a:rPr lang="da-DK" sz="800" dirty="0">
                <a:latin typeface="+mn-lt"/>
                <a:cs typeface="Space Grotesk" pitchFamily="2" charset="77"/>
              </a:rPr>
              <a:t>SKIFT FARVE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REN TEKST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SIDEHOVED/FOD</a:t>
            </a:r>
          </a:p>
          <a:p>
            <a:pPr>
              <a:lnSpc>
                <a:spcPct val="100000"/>
              </a:lnSpc>
            </a:pPr>
            <a:r>
              <a:rPr lang="da-DK" sz="800" b="1" dirty="0">
                <a:latin typeface="+mn-lt"/>
                <a:cs typeface="Space Grotesk" pitchFamily="2" charset="77"/>
              </a:rPr>
              <a:t>SLIDEMASTER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GOOGLE IT</a:t>
            </a:r>
          </a:p>
          <a:p>
            <a:pPr>
              <a:lnSpc>
                <a:spcPct val="100000"/>
              </a:lnSpc>
            </a:pPr>
            <a:r>
              <a:rPr lang="da-DK" sz="800" dirty="0">
                <a:latin typeface="+mn-lt"/>
                <a:cs typeface="Space Grotesk" pitchFamily="2" charset="77"/>
              </a:rPr>
              <a:t>WCAG</a:t>
            </a:r>
          </a:p>
        </p:txBody>
      </p:sp>
    </p:spTree>
    <p:extLst>
      <p:ext uri="{BB962C8B-B14F-4D97-AF65-F5344CB8AC3E}">
        <p14:creationId xmlns:p14="http://schemas.microsoft.com/office/powerpoint/2010/main" val="363624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imær Master">
  <a:themeElements>
    <a:clrScheme name="Komponent farver">
      <a:dk1>
        <a:srgbClr val="1A1A1A"/>
      </a:dk1>
      <a:lt1>
        <a:srgbClr val="F3F3EF"/>
      </a:lt1>
      <a:dk2>
        <a:srgbClr val="736357"/>
      </a:dk2>
      <a:lt2>
        <a:srgbClr val="FFFFFF"/>
      </a:lt2>
      <a:accent1>
        <a:srgbClr val="FF97FF"/>
      </a:accent1>
      <a:accent2>
        <a:srgbClr val="FF8D00"/>
      </a:accent2>
      <a:accent3>
        <a:srgbClr val="FF595F"/>
      </a:accent3>
      <a:accent4>
        <a:srgbClr val="FFC800"/>
      </a:accent4>
      <a:accent5>
        <a:srgbClr val="54805D"/>
      </a:accent5>
      <a:accent6>
        <a:srgbClr val="637BF7"/>
      </a:accent6>
      <a:hlink>
        <a:srgbClr val="1A1A1A"/>
      </a:hlink>
      <a:folHlink>
        <a:srgbClr val="1A1A1A"/>
      </a:folHlink>
    </a:clrScheme>
    <a:fontScheme name="Test">
      <a:majorFont>
        <a:latin typeface="Cormorant Garamond Office"/>
        <a:ea typeface=""/>
        <a:cs typeface=""/>
      </a:majorFont>
      <a:minorFont>
        <a:latin typeface="Spartan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>
              <a:lumMod val="50000"/>
              <a:lumOff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216000" tIns="216000" rIns="216000" bIns="216000" rtlCol="0">
        <a:spAutoFit/>
      </a:bodyPr>
      <a:lstStyle>
        <a:defPPr algn="l">
          <a:defRPr sz="1600" spc="30">
            <a:solidFill>
              <a:srgbClr val="1A1A1A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æsentation1" id="{289149E4-B300-D840-8DBD-3A07A010991F}" vid="{6CB2B53B-E85D-9247-884A-685B05E28B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22fc0a4-2a81-467f-bf34-486f023f91a4">
      <Terms xmlns="http://schemas.microsoft.com/office/infopath/2007/PartnerControls"/>
    </lcf76f155ced4ddcb4097134ff3c332f>
    <TaxCatchAll xmlns="ae90e9d1-50ab-4967-8f3d-ccd365b62d56" xsi:nil="true"/>
    <_Flow_SignoffStatus xmlns="022fc0a4-2a81-467f-bf34-486f023f91a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DABB36BF29CDD42A75ABD2F8A826B0E" ma:contentTypeVersion="19" ma:contentTypeDescription="Opret et nyt dokument." ma:contentTypeScope="" ma:versionID="354f42ab7fa1ffb35ca86c16a2f02662">
  <xsd:schema xmlns:xsd="http://www.w3.org/2001/XMLSchema" xmlns:xs="http://www.w3.org/2001/XMLSchema" xmlns:p="http://schemas.microsoft.com/office/2006/metadata/properties" xmlns:ns2="022fc0a4-2a81-467f-bf34-486f023f91a4" xmlns:ns3="ae90e9d1-50ab-4967-8f3d-ccd365b62d56" targetNamespace="http://schemas.microsoft.com/office/2006/metadata/properties" ma:root="true" ma:fieldsID="852ee4467f95740b6e7f8251330f3bef" ns2:_="" ns3:_="">
    <xsd:import namespace="022fc0a4-2a81-467f-bf34-486f023f91a4"/>
    <xsd:import namespace="ae90e9d1-50ab-4967-8f3d-ccd365b62d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2fc0a4-2a81-467f-bf34-486f023f91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f527e424-c32f-4113-b287-45794952f5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6" nillable="true" ma:displayName="Godkendelsesstatus" ma:internalName="_x0024_Resources_x003a_core_x002c_Signoff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0e9d1-50ab-4967-8f3d-ccd365b62d5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b7c035f-b9b6-495e-b6ab-ba7df99d3983}" ma:internalName="TaxCatchAll" ma:showField="CatchAllData" ma:web="ae90e9d1-50ab-4967-8f3d-ccd365b62d5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9F1C1A-EE8B-42D7-BF05-6EEAB9FBA394}">
  <ds:schemaRefs>
    <ds:schemaRef ds:uri="http://schemas.microsoft.com/office/2006/metadata/properties"/>
    <ds:schemaRef ds:uri="http://schemas.microsoft.com/office/infopath/2007/PartnerControls"/>
    <ds:schemaRef ds:uri="022fc0a4-2a81-467f-bf34-486f023f91a4"/>
    <ds:schemaRef ds:uri="ae90e9d1-50ab-4967-8f3d-ccd365b62d56"/>
  </ds:schemaRefs>
</ds:datastoreItem>
</file>

<file path=customXml/itemProps2.xml><?xml version="1.0" encoding="utf-8"?>
<ds:datastoreItem xmlns:ds="http://schemas.openxmlformats.org/officeDocument/2006/customXml" ds:itemID="{AE4C7E44-EA5C-478A-A3AB-6B7A8DDED9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D3C9E8-73C6-4A75-A9E3-50B90BFA5D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2fc0a4-2a81-467f-bf34-486f023f91a4"/>
    <ds:schemaRef ds:uri="ae90e9d1-50ab-4967-8f3d-ccd365b62d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776</Words>
  <Application>Microsoft Office PowerPoint</Application>
  <PresentationFormat>Widescreen</PresentationFormat>
  <Paragraphs>149</Paragraphs>
  <Slides>11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5" baseType="lpstr">
      <vt:lpstr>Cormorant Garamond Office</vt:lpstr>
      <vt:lpstr>Arial</vt:lpstr>
      <vt:lpstr>Spartan Office</vt:lpstr>
      <vt:lpstr>Primær Master</vt:lpstr>
      <vt:lpstr>10 TIPS TIL BRUG AF POWERPOINT</vt:lpstr>
      <vt:lpstr>#1 Brug hjælpelinjer</vt:lpstr>
      <vt:lpstr>#2 Brug Omform for at flytte elementer</vt:lpstr>
      <vt:lpstr>#3 Hjælp læser med navigationsmenu</vt:lpstr>
      <vt:lpstr>#4 Brug komponenter som designelementer</vt:lpstr>
      <vt:lpstr>#5 Skift farve på komponenter</vt:lpstr>
      <vt:lpstr>#6 Indsæt som ren tekst</vt:lpstr>
      <vt:lpstr>#7 Ret sidehoved og sidefod</vt:lpstr>
      <vt:lpstr>#8 Grundlæggende ændringer i slidemaster</vt:lpstr>
      <vt:lpstr>#9 Google it</vt:lpstr>
      <vt:lpstr>#10 Tjek webtilgængelighed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Louise Thinesen Bendtsen</dc:creator>
  <cp:lastModifiedBy>Louise Thinesen Bendtsen</cp:lastModifiedBy>
  <cp:revision>18</cp:revision>
  <cp:lastPrinted>2021-04-25T18:27:11Z</cp:lastPrinted>
  <dcterms:created xsi:type="dcterms:W3CDTF">2021-04-25T17:47:24Z</dcterms:created>
  <dcterms:modified xsi:type="dcterms:W3CDTF">2025-06-27T06:19:44Z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0x010100DDABB36BF29CDD42A75ABD2F8A826B0E</vt:lpwstr>
  </property>
</Properties>
</file>